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1"/>
  </p:notesMasterIdLst>
  <p:sldIdLst>
    <p:sldId id="323" r:id="rId2"/>
    <p:sldId id="260" r:id="rId3"/>
    <p:sldId id="363" r:id="rId4"/>
    <p:sldId id="364" r:id="rId5"/>
    <p:sldId id="365" r:id="rId6"/>
    <p:sldId id="419" r:id="rId7"/>
    <p:sldId id="366" r:id="rId8"/>
    <p:sldId id="395" r:id="rId9"/>
    <p:sldId id="367" r:id="rId10"/>
    <p:sldId id="368" r:id="rId11"/>
    <p:sldId id="370" r:id="rId12"/>
    <p:sldId id="371" r:id="rId13"/>
    <p:sldId id="372" r:id="rId14"/>
    <p:sldId id="373" r:id="rId15"/>
    <p:sldId id="375" r:id="rId16"/>
    <p:sldId id="376" r:id="rId17"/>
    <p:sldId id="377" r:id="rId18"/>
    <p:sldId id="378" r:id="rId19"/>
    <p:sldId id="379" r:id="rId20"/>
    <p:sldId id="380" r:id="rId21"/>
    <p:sldId id="381" r:id="rId22"/>
    <p:sldId id="382" r:id="rId23"/>
    <p:sldId id="383" r:id="rId24"/>
    <p:sldId id="384" r:id="rId25"/>
    <p:sldId id="394" r:id="rId26"/>
    <p:sldId id="417" r:id="rId27"/>
    <p:sldId id="418" r:id="rId28"/>
    <p:sldId id="359" r:id="rId29"/>
    <p:sldId id="279" r:id="rId30"/>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4FC81E-B5E9-4686-ACFD-6E8D181A56E3}" v="2" dt="2025-10-17T13:50:40.792"/>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51" autoAdjust="0"/>
    <p:restoredTop sz="65052" autoAdjust="0"/>
  </p:normalViewPr>
  <p:slideViewPr>
    <p:cSldViewPr snapToGrid="0" showGuides="1">
      <p:cViewPr varScale="1">
        <p:scale>
          <a:sx n="48" d="100"/>
          <a:sy n="48" d="100"/>
        </p:scale>
        <p:origin x="1084" y="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14239305-0D70-4AAF-9A17-68A2853CAEAE}"/>
    <pc:docChg chg="undo custSel addSld delSld modSld sldOrd">
      <pc:chgData name="Cooling, Chris" userId="6dcf99c9-2ba5-410a-8445-0893a3d1421f" providerId="ADAL" clId="{14239305-0D70-4AAF-9A17-68A2853CAEAE}" dt="2024-11-05T12:45:26.301" v="713"/>
      <pc:docMkLst>
        <pc:docMk/>
      </pc:docMkLst>
      <pc:sldChg chg="del">
        <pc:chgData name="Cooling, Chris" userId="6dcf99c9-2ba5-410a-8445-0893a3d1421f" providerId="ADAL" clId="{14239305-0D70-4AAF-9A17-68A2853CAEAE}" dt="2024-11-04T14:36:13.622" v="68" actId="47"/>
        <pc:sldMkLst>
          <pc:docMk/>
          <pc:sldMk cId="4254443235" sldId="322"/>
        </pc:sldMkLst>
      </pc:sldChg>
      <pc:sldChg chg="modSp add mod">
        <pc:chgData name="Cooling, Chris" userId="6dcf99c9-2ba5-410a-8445-0893a3d1421f" providerId="ADAL" clId="{14239305-0D70-4AAF-9A17-68A2853CAEAE}" dt="2024-11-04T14:36:17.366" v="71" actId="20577"/>
        <pc:sldMkLst>
          <pc:docMk/>
          <pc:sldMk cId="3212729572" sldId="323"/>
        </pc:sldMkLst>
      </pc:sldChg>
      <pc:sldChg chg="del">
        <pc:chgData name="Cooling, Chris" userId="6dcf99c9-2ba5-410a-8445-0893a3d1421f" providerId="ADAL" clId="{14239305-0D70-4AAF-9A17-68A2853CAEAE}" dt="2024-11-04T14:36:37.716" v="72" actId="47"/>
        <pc:sldMkLst>
          <pc:docMk/>
          <pc:sldMk cId="1327940547" sldId="334"/>
        </pc:sldMkLst>
      </pc:sldChg>
      <pc:sldChg chg="del">
        <pc:chgData name="Cooling, Chris" userId="6dcf99c9-2ba5-410a-8445-0893a3d1421f" providerId="ADAL" clId="{14239305-0D70-4AAF-9A17-68A2853CAEAE}" dt="2024-11-04T14:36:37.716" v="72" actId="47"/>
        <pc:sldMkLst>
          <pc:docMk/>
          <pc:sldMk cId="1477043964" sldId="335"/>
        </pc:sldMkLst>
      </pc:sldChg>
      <pc:sldChg chg="del">
        <pc:chgData name="Cooling, Chris" userId="6dcf99c9-2ba5-410a-8445-0893a3d1421f" providerId="ADAL" clId="{14239305-0D70-4AAF-9A17-68A2853CAEAE}" dt="2024-11-04T14:36:37.716" v="72" actId="47"/>
        <pc:sldMkLst>
          <pc:docMk/>
          <pc:sldMk cId="496458191" sldId="336"/>
        </pc:sldMkLst>
      </pc:sldChg>
      <pc:sldChg chg="del">
        <pc:chgData name="Cooling, Chris" userId="6dcf99c9-2ba5-410a-8445-0893a3d1421f" providerId="ADAL" clId="{14239305-0D70-4AAF-9A17-68A2853CAEAE}" dt="2024-11-04T14:36:37.716" v="72" actId="47"/>
        <pc:sldMkLst>
          <pc:docMk/>
          <pc:sldMk cId="2664951763" sldId="337"/>
        </pc:sldMkLst>
      </pc:sldChg>
      <pc:sldChg chg="del">
        <pc:chgData name="Cooling, Chris" userId="6dcf99c9-2ba5-410a-8445-0893a3d1421f" providerId="ADAL" clId="{14239305-0D70-4AAF-9A17-68A2853CAEAE}" dt="2024-11-04T14:36:37.716" v="72" actId="47"/>
        <pc:sldMkLst>
          <pc:docMk/>
          <pc:sldMk cId="3622005211" sldId="338"/>
        </pc:sldMkLst>
      </pc:sldChg>
      <pc:sldChg chg="del">
        <pc:chgData name="Cooling, Chris" userId="6dcf99c9-2ba5-410a-8445-0893a3d1421f" providerId="ADAL" clId="{14239305-0D70-4AAF-9A17-68A2853CAEAE}" dt="2024-11-04T14:36:37.716" v="72" actId="47"/>
        <pc:sldMkLst>
          <pc:docMk/>
          <pc:sldMk cId="554491314" sldId="339"/>
        </pc:sldMkLst>
      </pc:sldChg>
      <pc:sldChg chg="del">
        <pc:chgData name="Cooling, Chris" userId="6dcf99c9-2ba5-410a-8445-0893a3d1421f" providerId="ADAL" clId="{14239305-0D70-4AAF-9A17-68A2853CAEAE}" dt="2024-11-04T14:36:37.716" v="72" actId="47"/>
        <pc:sldMkLst>
          <pc:docMk/>
          <pc:sldMk cId="522323507" sldId="340"/>
        </pc:sldMkLst>
      </pc:sldChg>
      <pc:sldChg chg="del">
        <pc:chgData name="Cooling, Chris" userId="6dcf99c9-2ba5-410a-8445-0893a3d1421f" providerId="ADAL" clId="{14239305-0D70-4AAF-9A17-68A2853CAEAE}" dt="2024-11-04T14:36:37.716" v="72" actId="47"/>
        <pc:sldMkLst>
          <pc:docMk/>
          <pc:sldMk cId="2197094557" sldId="341"/>
        </pc:sldMkLst>
      </pc:sldChg>
      <pc:sldChg chg="del">
        <pc:chgData name="Cooling, Chris" userId="6dcf99c9-2ba5-410a-8445-0893a3d1421f" providerId="ADAL" clId="{14239305-0D70-4AAF-9A17-68A2853CAEAE}" dt="2024-11-04T14:36:37.716" v="72" actId="47"/>
        <pc:sldMkLst>
          <pc:docMk/>
          <pc:sldMk cId="3356448482" sldId="342"/>
        </pc:sldMkLst>
      </pc:sldChg>
      <pc:sldChg chg="del">
        <pc:chgData name="Cooling, Chris" userId="6dcf99c9-2ba5-410a-8445-0893a3d1421f" providerId="ADAL" clId="{14239305-0D70-4AAF-9A17-68A2853CAEAE}" dt="2024-11-04T14:36:37.716" v="72" actId="47"/>
        <pc:sldMkLst>
          <pc:docMk/>
          <pc:sldMk cId="4060369684" sldId="343"/>
        </pc:sldMkLst>
      </pc:sldChg>
      <pc:sldChg chg="del">
        <pc:chgData name="Cooling, Chris" userId="6dcf99c9-2ba5-410a-8445-0893a3d1421f" providerId="ADAL" clId="{14239305-0D70-4AAF-9A17-68A2853CAEAE}" dt="2024-11-04T14:36:37.716" v="72" actId="47"/>
        <pc:sldMkLst>
          <pc:docMk/>
          <pc:sldMk cId="2539831761" sldId="344"/>
        </pc:sldMkLst>
      </pc:sldChg>
      <pc:sldChg chg="del">
        <pc:chgData name="Cooling, Chris" userId="6dcf99c9-2ba5-410a-8445-0893a3d1421f" providerId="ADAL" clId="{14239305-0D70-4AAF-9A17-68A2853CAEAE}" dt="2024-11-04T14:36:37.716" v="72" actId="47"/>
        <pc:sldMkLst>
          <pc:docMk/>
          <pc:sldMk cId="1690870462" sldId="345"/>
        </pc:sldMkLst>
      </pc:sldChg>
      <pc:sldChg chg="del">
        <pc:chgData name="Cooling, Chris" userId="6dcf99c9-2ba5-410a-8445-0893a3d1421f" providerId="ADAL" clId="{14239305-0D70-4AAF-9A17-68A2853CAEAE}" dt="2024-11-04T14:36:37.716" v="72" actId="47"/>
        <pc:sldMkLst>
          <pc:docMk/>
          <pc:sldMk cId="3661652897" sldId="346"/>
        </pc:sldMkLst>
      </pc:sldChg>
      <pc:sldChg chg="del">
        <pc:chgData name="Cooling, Chris" userId="6dcf99c9-2ba5-410a-8445-0893a3d1421f" providerId="ADAL" clId="{14239305-0D70-4AAF-9A17-68A2853CAEAE}" dt="2024-11-04T14:36:37.716" v="72" actId="47"/>
        <pc:sldMkLst>
          <pc:docMk/>
          <pc:sldMk cId="2070119441" sldId="347"/>
        </pc:sldMkLst>
      </pc:sldChg>
      <pc:sldChg chg="del">
        <pc:chgData name="Cooling, Chris" userId="6dcf99c9-2ba5-410a-8445-0893a3d1421f" providerId="ADAL" clId="{14239305-0D70-4AAF-9A17-68A2853CAEAE}" dt="2024-11-04T14:36:37.716" v="72" actId="47"/>
        <pc:sldMkLst>
          <pc:docMk/>
          <pc:sldMk cId="1269268474" sldId="348"/>
        </pc:sldMkLst>
      </pc:sldChg>
      <pc:sldChg chg="del">
        <pc:chgData name="Cooling, Chris" userId="6dcf99c9-2ba5-410a-8445-0893a3d1421f" providerId="ADAL" clId="{14239305-0D70-4AAF-9A17-68A2853CAEAE}" dt="2024-11-04T14:36:37.716" v="72" actId="47"/>
        <pc:sldMkLst>
          <pc:docMk/>
          <pc:sldMk cId="153547941" sldId="349"/>
        </pc:sldMkLst>
      </pc:sldChg>
      <pc:sldChg chg="del">
        <pc:chgData name="Cooling, Chris" userId="6dcf99c9-2ba5-410a-8445-0893a3d1421f" providerId="ADAL" clId="{14239305-0D70-4AAF-9A17-68A2853CAEAE}" dt="2024-11-04T14:36:37.716" v="72" actId="47"/>
        <pc:sldMkLst>
          <pc:docMk/>
          <pc:sldMk cId="1413955769" sldId="350"/>
        </pc:sldMkLst>
      </pc:sldChg>
      <pc:sldChg chg="del">
        <pc:chgData name="Cooling, Chris" userId="6dcf99c9-2ba5-410a-8445-0893a3d1421f" providerId="ADAL" clId="{14239305-0D70-4AAF-9A17-68A2853CAEAE}" dt="2024-11-04T14:36:37.716" v="72" actId="47"/>
        <pc:sldMkLst>
          <pc:docMk/>
          <pc:sldMk cId="4094500383" sldId="351"/>
        </pc:sldMkLst>
      </pc:sldChg>
      <pc:sldChg chg="del">
        <pc:chgData name="Cooling, Chris" userId="6dcf99c9-2ba5-410a-8445-0893a3d1421f" providerId="ADAL" clId="{14239305-0D70-4AAF-9A17-68A2853CAEAE}" dt="2024-11-04T14:36:37.716" v="72" actId="47"/>
        <pc:sldMkLst>
          <pc:docMk/>
          <pc:sldMk cId="1485472807" sldId="352"/>
        </pc:sldMkLst>
      </pc:sldChg>
      <pc:sldChg chg="del">
        <pc:chgData name="Cooling, Chris" userId="6dcf99c9-2ba5-410a-8445-0893a3d1421f" providerId="ADAL" clId="{14239305-0D70-4AAF-9A17-68A2853CAEAE}" dt="2024-11-04T14:36:37.716" v="72" actId="47"/>
        <pc:sldMkLst>
          <pc:docMk/>
          <pc:sldMk cId="1434425710" sldId="354"/>
        </pc:sldMkLst>
      </pc:sldChg>
      <pc:sldChg chg="del">
        <pc:chgData name="Cooling, Chris" userId="6dcf99c9-2ba5-410a-8445-0893a3d1421f" providerId="ADAL" clId="{14239305-0D70-4AAF-9A17-68A2853CAEAE}" dt="2024-11-04T14:36:37.716" v="72" actId="47"/>
        <pc:sldMkLst>
          <pc:docMk/>
          <pc:sldMk cId="2083210584" sldId="355"/>
        </pc:sldMkLst>
      </pc:sldChg>
      <pc:sldChg chg="del">
        <pc:chgData name="Cooling, Chris" userId="6dcf99c9-2ba5-410a-8445-0893a3d1421f" providerId="ADAL" clId="{14239305-0D70-4AAF-9A17-68A2853CAEAE}" dt="2024-11-04T14:36:37.716" v="72" actId="47"/>
        <pc:sldMkLst>
          <pc:docMk/>
          <pc:sldMk cId="988298083" sldId="356"/>
        </pc:sldMkLst>
      </pc:sldChg>
      <pc:sldChg chg="del">
        <pc:chgData name="Cooling, Chris" userId="6dcf99c9-2ba5-410a-8445-0893a3d1421f" providerId="ADAL" clId="{14239305-0D70-4AAF-9A17-68A2853CAEAE}" dt="2024-11-04T14:36:37.716" v="72" actId="47"/>
        <pc:sldMkLst>
          <pc:docMk/>
          <pc:sldMk cId="506164044" sldId="357"/>
        </pc:sldMkLst>
      </pc:sldChg>
      <pc:sldChg chg="del">
        <pc:chgData name="Cooling, Chris" userId="6dcf99c9-2ba5-410a-8445-0893a3d1421f" providerId="ADAL" clId="{14239305-0D70-4AAF-9A17-68A2853CAEAE}" dt="2024-11-04T14:36:37.716" v="72" actId="47"/>
        <pc:sldMkLst>
          <pc:docMk/>
          <pc:sldMk cId="1748338549" sldId="358"/>
        </pc:sldMkLst>
      </pc:sldChg>
      <pc:sldChg chg="del">
        <pc:chgData name="Cooling, Chris" userId="6dcf99c9-2ba5-410a-8445-0893a3d1421f" providerId="ADAL" clId="{14239305-0D70-4AAF-9A17-68A2853CAEAE}" dt="2024-11-04T14:36:37.716" v="72" actId="47"/>
        <pc:sldMkLst>
          <pc:docMk/>
          <pc:sldMk cId="16407505" sldId="361"/>
        </pc:sldMkLst>
      </pc:sldChg>
      <pc:sldChg chg="modSp add mod">
        <pc:chgData name="Cooling, Chris" userId="6dcf99c9-2ba5-410a-8445-0893a3d1421f" providerId="ADAL" clId="{14239305-0D70-4AAF-9A17-68A2853CAEAE}" dt="2024-11-04T14:38:29.672" v="76" actId="12"/>
        <pc:sldMkLst>
          <pc:docMk/>
          <pc:sldMk cId="259221450" sldId="363"/>
        </pc:sldMkLst>
      </pc:sldChg>
      <pc:sldChg chg="modSp add mod">
        <pc:chgData name="Cooling, Chris" userId="6dcf99c9-2ba5-410a-8445-0893a3d1421f" providerId="ADAL" clId="{14239305-0D70-4AAF-9A17-68A2853CAEAE}" dt="2024-11-04T14:39:49.988" v="86" actId="255"/>
        <pc:sldMkLst>
          <pc:docMk/>
          <pc:sldMk cId="2140030271" sldId="364"/>
        </pc:sldMkLst>
      </pc:sldChg>
      <pc:sldChg chg="modSp add mod modNotesTx">
        <pc:chgData name="Cooling, Chris" userId="6dcf99c9-2ba5-410a-8445-0893a3d1421f" providerId="ADAL" clId="{14239305-0D70-4AAF-9A17-68A2853CAEAE}" dt="2024-11-04T14:41:50.233" v="105"/>
        <pc:sldMkLst>
          <pc:docMk/>
          <pc:sldMk cId="4088669175" sldId="365"/>
        </pc:sldMkLst>
      </pc:sldChg>
      <pc:sldChg chg="modSp add mod modNotesTx">
        <pc:chgData name="Cooling, Chris" userId="6dcf99c9-2ba5-410a-8445-0893a3d1421f" providerId="ADAL" clId="{14239305-0D70-4AAF-9A17-68A2853CAEAE}" dt="2024-11-04T14:44:15.447" v="115"/>
        <pc:sldMkLst>
          <pc:docMk/>
          <pc:sldMk cId="1350579328" sldId="366"/>
        </pc:sldMkLst>
      </pc:sldChg>
      <pc:sldChg chg="modSp add mod modNotesTx">
        <pc:chgData name="Cooling, Chris" userId="6dcf99c9-2ba5-410a-8445-0893a3d1421f" providerId="ADAL" clId="{14239305-0D70-4AAF-9A17-68A2853CAEAE}" dt="2024-11-04T14:46:03.714" v="126" actId="20577"/>
        <pc:sldMkLst>
          <pc:docMk/>
          <pc:sldMk cId="1189468478" sldId="367"/>
        </pc:sldMkLst>
      </pc:sldChg>
      <pc:sldChg chg="modSp add mod modNotesTx">
        <pc:chgData name="Cooling, Chris" userId="6dcf99c9-2ba5-410a-8445-0893a3d1421f" providerId="ADAL" clId="{14239305-0D70-4AAF-9A17-68A2853CAEAE}" dt="2024-11-04T14:48:35.463" v="132" actId="948"/>
        <pc:sldMkLst>
          <pc:docMk/>
          <pc:sldMk cId="1892570500" sldId="368"/>
        </pc:sldMkLst>
      </pc:sldChg>
      <pc:sldChg chg="addSp modSp add mod modNotesTx">
        <pc:chgData name="Cooling, Chris" userId="6dcf99c9-2ba5-410a-8445-0893a3d1421f" providerId="ADAL" clId="{14239305-0D70-4AAF-9A17-68A2853CAEAE}" dt="2024-11-04T14:50:23.305" v="148" actId="1076"/>
        <pc:sldMkLst>
          <pc:docMk/>
          <pc:sldMk cId="1319106070" sldId="369"/>
        </pc:sldMkLst>
      </pc:sldChg>
      <pc:sldChg chg="addSp delSp modSp add mod modNotesTx">
        <pc:chgData name="Cooling, Chris" userId="6dcf99c9-2ba5-410a-8445-0893a3d1421f" providerId="ADAL" clId="{14239305-0D70-4AAF-9A17-68A2853CAEAE}" dt="2024-11-04T14:52:35.440" v="175"/>
        <pc:sldMkLst>
          <pc:docMk/>
          <pc:sldMk cId="3113557242" sldId="370"/>
        </pc:sldMkLst>
      </pc:sldChg>
      <pc:sldChg chg="addSp delSp modSp add mod modNotesTx">
        <pc:chgData name="Cooling, Chris" userId="6dcf99c9-2ba5-410a-8445-0893a3d1421f" providerId="ADAL" clId="{14239305-0D70-4AAF-9A17-68A2853CAEAE}" dt="2024-11-04T14:54:48.218" v="186" actId="255"/>
        <pc:sldMkLst>
          <pc:docMk/>
          <pc:sldMk cId="409448192" sldId="371"/>
        </pc:sldMkLst>
      </pc:sldChg>
      <pc:sldChg chg="addSp delSp modSp add mod modNotesTx">
        <pc:chgData name="Cooling, Chris" userId="6dcf99c9-2ba5-410a-8445-0893a3d1421f" providerId="ADAL" clId="{14239305-0D70-4AAF-9A17-68A2853CAEAE}" dt="2024-11-04T14:56:37.465" v="200"/>
        <pc:sldMkLst>
          <pc:docMk/>
          <pc:sldMk cId="1605093122" sldId="372"/>
        </pc:sldMkLst>
      </pc:sldChg>
      <pc:sldChg chg="addSp delSp modSp add mod modClrScheme chgLayout modNotesTx">
        <pc:chgData name="Cooling, Chris" userId="6dcf99c9-2ba5-410a-8445-0893a3d1421f" providerId="ADAL" clId="{14239305-0D70-4AAF-9A17-68A2853CAEAE}" dt="2024-11-04T15:01:28.138" v="244"/>
        <pc:sldMkLst>
          <pc:docMk/>
          <pc:sldMk cId="914438080" sldId="373"/>
        </pc:sldMkLst>
      </pc:sldChg>
      <pc:sldChg chg="addSp delSp modSp add del mod">
        <pc:chgData name="Cooling, Chris" userId="6dcf99c9-2ba5-410a-8445-0893a3d1421f" providerId="ADAL" clId="{14239305-0D70-4AAF-9A17-68A2853CAEAE}" dt="2024-11-04T15:04:26.596" v="254" actId="47"/>
        <pc:sldMkLst>
          <pc:docMk/>
          <pc:sldMk cId="1960006070" sldId="374"/>
        </pc:sldMkLst>
      </pc:sldChg>
      <pc:sldChg chg="addSp delSp modSp add mod modNotesTx">
        <pc:chgData name="Cooling, Chris" userId="6dcf99c9-2ba5-410a-8445-0893a3d1421f" providerId="ADAL" clId="{14239305-0D70-4AAF-9A17-68A2853CAEAE}" dt="2024-11-04T15:07:24.001" v="271"/>
        <pc:sldMkLst>
          <pc:docMk/>
          <pc:sldMk cId="1434872685" sldId="375"/>
        </pc:sldMkLst>
      </pc:sldChg>
      <pc:sldChg chg="addSp delSp modSp add mod modNotesTx">
        <pc:chgData name="Cooling, Chris" userId="6dcf99c9-2ba5-410a-8445-0893a3d1421f" providerId="ADAL" clId="{14239305-0D70-4AAF-9A17-68A2853CAEAE}" dt="2024-11-04T15:16:30.888" v="307" actId="255"/>
        <pc:sldMkLst>
          <pc:docMk/>
          <pc:sldMk cId="1758052030" sldId="376"/>
        </pc:sldMkLst>
      </pc:sldChg>
      <pc:sldChg chg="add modNotesTx">
        <pc:chgData name="Cooling, Chris" userId="6dcf99c9-2ba5-410a-8445-0893a3d1421f" providerId="ADAL" clId="{14239305-0D70-4AAF-9A17-68A2853CAEAE}" dt="2024-11-04T15:16:47.146" v="308"/>
        <pc:sldMkLst>
          <pc:docMk/>
          <pc:sldMk cId="817897064" sldId="377"/>
        </pc:sldMkLst>
      </pc:sldChg>
      <pc:sldChg chg="modSp add mod modNotesTx">
        <pc:chgData name="Cooling, Chris" userId="6dcf99c9-2ba5-410a-8445-0893a3d1421f" providerId="ADAL" clId="{14239305-0D70-4AAF-9A17-68A2853CAEAE}" dt="2024-11-04T15:17:33.924" v="314" actId="6549"/>
        <pc:sldMkLst>
          <pc:docMk/>
          <pc:sldMk cId="826249200" sldId="378"/>
        </pc:sldMkLst>
      </pc:sldChg>
      <pc:sldChg chg="addSp delSp modSp add mod modNotesTx">
        <pc:chgData name="Cooling, Chris" userId="6dcf99c9-2ba5-410a-8445-0893a3d1421f" providerId="ADAL" clId="{14239305-0D70-4AAF-9A17-68A2853CAEAE}" dt="2024-11-04T15:18:38.243" v="326" actId="20577"/>
        <pc:sldMkLst>
          <pc:docMk/>
          <pc:sldMk cId="37689546" sldId="379"/>
        </pc:sldMkLst>
      </pc:sldChg>
      <pc:sldChg chg="addSp delSp modSp add mod modNotesTx">
        <pc:chgData name="Cooling, Chris" userId="6dcf99c9-2ba5-410a-8445-0893a3d1421f" providerId="ADAL" clId="{14239305-0D70-4AAF-9A17-68A2853CAEAE}" dt="2024-11-04T15:23:14.169" v="338"/>
        <pc:sldMkLst>
          <pc:docMk/>
          <pc:sldMk cId="2000644912" sldId="380"/>
        </pc:sldMkLst>
      </pc:sldChg>
      <pc:sldChg chg="addSp delSp modSp add mod modNotesTx">
        <pc:chgData name="Cooling, Chris" userId="6dcf99c9-2ba5-410a-8445-0893a3d1421f" providerId="ADAL" clId="{14239305-0D70-4AAF-9A17-68A2853CAEAE}" dt="2024-11-05T12:44:16.362" v="711"/>
        <pc:sldMkLst>
          <pc:docMk/>
          <pc:sldMk cId="3371708678" sldId="381"/>
        </pc:sldMkLst>
      </pc:sldChg>
      <pc:sldChg chg="addSp delSp modSp add mod modNotesTx">
        <pc:chgData name="Cooling, Chris" userId="6dcf99c9-2ba5-410a-8445-0893a3d1421f" providerId="ADAL" clId="{14239305-0D70-4AAF-9A17-68A2853CAEAE}" dt="2024-11-04T15:31:36.369" v="430"/>
        <pc:sldMkLst>
          <pc:docMk/>
          <pc:sldMk cId="1192537269" sldId="382"/>
        </pc:sldMkLst>
      </pc:sldChg>
      <pc:sldChg chg="add">
        <pc:chgData name="Cooling, Chris" userId="6dcf99c9-2ba5-410a-8445-0893a3d1421f" providerId="ADAL" clId="{14239305-0D70-4AAF-9A17-68A2853CAEAE}" dt="2024-11-04T15:30:47.004" v="382" actId="2890"/>
        <pc:sldMkLst>
          <pc:docMk/>
          <pc:sldMk cId="3071108315" sldId="383"/>
        </pc:sldMkLst>
      </pc:sldChg>
      <pc:sldChg chg="addSp delSp modSp add mod modNotesTx">
        <pc:chgData name="Cooling, Chris" userId="6dcf99c9-2ba5-410a-8445-0893a3d1421f" providerId="ADAL" clId="{14239305-0D70-4AAF-9A17-68A2853CAEAE}" dt="2024-11-05T12:44:38.753" v="712" actId="33524"/>
        <pc:sldMkLst>
          <pc:docMk/>
          <pc:sldMk cId="3276740015" sldId="384"/>
        </pc:sldMkLst>
      </pc:sldChg>
      <pc:sldChg chg="addSp delSp modSp add mod modNotesTx">
        <pc:chgData name="Cooling, Chris" userId="6dcf99c9-2ba5-410a-8445-0893a3d1421f" providerId="ADAL" clId="{14239305-0D70-4AAF-9A17-68A2853CAEAE}" dt="2024-11-04T15:38:07.980" v="483" actId="478"/>
        <pc:sldMkLst>
          <pc:docMk/>
          <pc:sldMk cId="3765435039" sldId="385"/>
        </pc:sldMkLst>
      </pc:sldChg>
      <pc:sldChg chg="addSp delSp modSp add mod modNotesTx">
        <pc:chgData name="Cooling, Chris" userId="6dcf99c9-2ba5-410a-8445-0893a3d1421f" providerId="ADAL" clId="{14239305-0D70-4AAF-9A17-68A2853CAEAE}" dt="2024-11-04T15:38:04.264" v="482" actId="478"/>
        <pc:sldMkLst>
          <pc:docMk/>
          <pc:sldMk cId="1571122249" sldId="386"/>
        </pc:sldMkLst>
      </pc:sldChg>
      <pc:sldChg chg="addSp delSp modSp add mod modNotesTx">
        <pc:chgData name="Cooling, Chris" userId="6dcf99c9-2ba5-410a-8445-0893a3d1421f" providerId="ADAL" clId="{14239305-0D70-4AAF-9A17-68A2853CAEAE}" dt="2024-11-04T15:46:59.935" v="534" actId="1076"/>
        <pc:sldMkLst>
          <pc:docMk/>
          <pc:sldMk cId="2027825944" sldId="387"/>
        </pc:sldMkLst>
      </pc:sldChg>
      <pc:sldChg chg="addSp delSp modSp add mod modNotesTx">
        <pc:chgData name="Cooling, Chris" userId="6dcf99c9-2ba5-410a-8445-0893a3d1421f" providerId="ADAL" clId="{14239305-0D70-4AAF-9A17-68A2853CAEAE}" dt="2024-11-04T15:46:49.348" v="533" actId="1076"/>
        <pc:sldMkLst>
          <pc:docMk/>
          <pc:sldMk cId="778706311" sldId="388"/>
        </pc:sldMkLst>
      </pc:sldChg>
      <pc:sldChg chg="addSp delSp modSp add mod modNotesTx">
        <pc:chgData name="Cooling, Chris" userId="6dcf99c9-2ba5-410a-8445-0893a3d1421f" providerId="ADAL" clId="{14239305-0D70-4AAF-9A17-68A2853CAEAE}" dt="2024-11-04T15:46:44.082" v="532" actId="478"/>
        <pc:sldMkLst>
          <pc:docMk/>
          <pc:sldMk cId="199812805" sldId="389"/>
        </pc:sldMkLst>
      </pc:sldChg>
      <pc:sldChg chg="addSp delSp modSp add mod modNotesTx">
        <pc:chgData name="Cooling, Chris" userId="6dcf99c9-2ba5-410a-8445-0893a3d1421f" providerId="ADAL" clId="{14239305-0D70-4AAF-9A17-68A2853CAEAE}" dt="2024-11-05T12:45:26.301" v="713"/>
        <pc:sldMkLst>
          <pc:docMk/>
          <pc:sldMk cId="663906521" sldId="390"/>
        </pc:sldMkLst>
      </pc:sldChg>
      <pc:sldChg chg="addSp delSp modSp add mod modNotesTx">
        <pc:chgData name="Cooling, Chris" userId="6dcf99c9-2ba5-410a-8445-0893a3d1421f" providerId="ADAL" clId="{14239305-0D70-4AAF-9A17-68A2853CAEAE}" dt="2024-11-04T15:49:02.523" v="557" actId="1076"/>
        <pc:sldMkLst>
          <pc:docMk/>
          <pc:sldMk cId="2466665054" sldId="391"/>
        </pc:sldMkLst>
      </pc:sldChg>
      <pc:sldChg chg="addSp delSp modSp add mod modNotesTx">
        <pc:chgData name="Cooling, Chris" userId="6dcf99c9-2ba5-410a-8445-0893a3d1421f" providerId="ADAL" clId="{14239305-0D70-4AAF-9A17-68A2853CAEAE}" dt="2024-11-04T15:56:28.551" v="570"/>
        <pc:sldMkLst>
          <pc:docMk/>
          <pc:sldMk cId="4160087984" sldId="392"/>
        </pc:sldMkLst>
      </pc:sldChg>
      <pc:sldChg chg="addSp delSp modSp add mod modNotesTx">
        <pc:chgData name="Cooling, Chris" userId="6dcf99c9-2ba5-410a-8445-0893a3d1421f" providerId="ADAL" clId="{14239305-0D70-4AAF-9A17-68A2853CAEAE}" dt="2024-11-05T09:22:30.929" v="610"/>
        <pc:sldMkLst>
          <pc:docMk/>
          <pc:sldMk cId="4220535608" sldId="393"/>
        </pc:sldMkLst>
      </pc:sldChg>
      <pc:sldChg chg="addSp delSp modSp add mod ord modNotesTx">
        <pc:chgData name="Cooling, Chris" userId="6dcf99c9-2ba5-410a-8445-0893a3d1421f" providerId="ADAL" clId="{14239305-0D70-4AAF-9A17-68A2853CAEAE}" dt="2024-11-04T16:00:57.758" v="600"/>
        <pc:sldMkLst>
          <pc:docMk/>
          <pc:sldMk cId="3736618906" sldId="394"/>
        </pc:sldMkLst>
      </pc:sldChg>
      <pc:sldChg chg="addSp delSp modSp add mod modNotesTx">
        <pc:chgData name="Cooling, Chris" userId="6dcf99c9-2ba5-410a-8445-0893a3d1421f" providerId="ADAL" clId="{14239305-0D70-4AAF-9A17-68A2853CAEAE}" dt="2024-11-05T09:16:03.027" v="609"/>
        <pc:sldMkLst>
          <pc:docMk/>
          <pc:sldMk cId="3023433527" sldId="395"/>
        </pc:sldMkLst>
      </pc:sldChg>
      <pc:sldChg chg="addSp delSp modSp add mod modNotesTx">
        <pc:chgData name="Cooling, Chris" userId="6dcf99c9-2ba5-410a-8445-0893a3d1421f" providerId="ADAL" clId="{14239305-0D70-4AAF-9A17-68A2853CAEAE}" dt="2024-11-05T09:26:11.278" v="632" actId="1076"/>
        <pc:sldMkLst>
          <pc:docMk/>
          <pc:sldMk cId="4254960119" sldId="396"/>
        </pc:sldMkLst>
      </pc:sldChg>
      <pc:sldChg chg="addSp delSp modSp add mod modNotesTx">
        <pc:chgData name="Cooling, Chris" userId="6dcf99c9-2ba5-410a-8445-0893a3d1421f" providerId="ADAL" clId="{14239305-0D70-4AAF-9A17-68A2853CAEAE}" dt="2024-11-05T09:25:26.743" v="626"/>
        <pc:sldMkLst>
          <pc:docMk/>
          <pc:sldMk cId="1662447807" sldId="397"/>
        </pc:sldMkLst>
      </pc:sldChg>
      <pc:sldChg chg="addSp delSp modSp add mod modNotesTx">
        <pc:chgData name="Cooling, Chris" userId="6dcf99c9-2ba5-410a-8445-0893a3d1421f" providerId="ADAL" clId="{14239305-0D70-4AAF-9A17-68A2853CAEAE}" dt="2024-11-05T09:28:25.358" v="652"/>
        <pc:sldMkLst>
          <pc:docMk/>
          <pc:sldMk cId="634848556" sldId="398"/>
        </pc:sldMkLst>
      </pc:sldChg>
      <pc:sldChg chg="addSp delSp modSp add mod modNotesTx">
        <pc:chgData name="Cooling, Chris" userId="6dcf99c9-2ba5-410a-8445-0893a3d1421f" providerId="ADAL" clId="{14239305-0D70-4AAF-9A17-68A2853CAEAE}" dt="2024-11-05T09:30:44.283" v="677"/>
        <pc:sldMkLst>
          <pc:docMk/>
          <pc:sldMk cId="3667219139" sldId="399"/>
        </pc:sldMkLst>
      </pc:sldChg>
      <pc:sldChg chg="addSp delSp modSp add mod modNotesTx">
        <pc:chgData name="Cooling, Chris" userId="6dcf99c9-2ba5-410a-8445-0893a3d1421f" providerId="ADAL" clId="{14239305-0D70-4AAF-9A17-68A2853CAEAE}" dt="2024-11-05T09:32:36.092" v="710" actId="20577"/>
        <pc:sldMkLst>
          <pc:docMk/>
          <pc:sldMk cId="510822919" sldId="400"/>
        </pc:sldMkLst>
      </pc:sldChg>
    </pc:docChg>
  </pc:docChgLst>
  <pc:docChgLst>
    <pc:chgData name="Cooling, Chris" userId="6dcf99c9-2ba5-410a-8445-0893a3d1421f" providerId="ADAL" clId="{F5F7CA81-AEE1-4498-8030-5FC3CE50FE8E}"/>
    <pc:docChg chg="modSld">
      <pc:chgData name="Cooling, Chris" userId="6dcf99c9-2ba5-410a-8445-0893a3d1421f" providerId="ADAL" clId="{F5F7CA81-AEE1-4498-8030-5FC3CE50FE8E}" dt="2025-08-01T14:54:45.844" v="8" actId="20577"/>
      <pc:docMkLst>
        <pc:docMk/>
      </pc:docMkLst>
      <pc:sldChg chg="modSp mod">
        <pc:chgData name="Cooling, Chris" userId="6dcf99c9-2ba5-410a-8445-0893a3d1421f" providerId="ADAL" clId="{F5F7CA81-AEE1-4498-8030-5FC3CE50FE8E}" dt="2025-08-01T14:54:45.844" v="8" actId="20577"/>
        <pc:sldMkLst>
          <pc:docMk/>
          <pc:sldMk cId="3789109864" sldId="419"/>
        </pc:sldMkLst>
      </pc:sldChg>
    </pc:docChg>
  </pc:docChgLst>
  <pc:docChgLst>
    <pc:chgData name="Cooling, Chris" userId="6dcf99c9-2ba5-410a-8445-0893a3d1421f" providerId="ADAL" clId="{F14FC81E-B5E9-4686-ACFD-6E8D181A56E3}"/>
    <pc:docChg chg="custSel addSld delSld modSld">
      <pc:chgData name="Cooling, Chris" userId="6dcf99c9-2ba5-410a-8445-0893a3d1421f" providerId="ADAL" clId="{F14FC81E-B5E9-4686-ACFD-6E8D181A56E3}" dt="2025-10-17T13:50:40.791" v="7"/>
      <pc:docMkLst>
        <pc:docMk/>
      </pc:docMkLst>
      <pc:sldChg chg="addSp delSp modSp add del mod">
        <pc:chgData name="Cooling, Chris" userId="6dcf99c9-2ba5-410a-8445-0893a3d1421f" providerId="ADAL" clId="{F14FC81E-B5E9-4686-ACFD-6E8D181A56E3}" dt="2025-10-17T13:50:40.791" v="7"/>
        <pc:sldMkLst>
          <pc:docMk/>
          <pc:sldMk cId="1507190070" sldId="359"/>
        </pc:sldMkLst>
        <pc:picChg chg="del">
          <ac:chgData name="Cooling, Chris" userId="6dcf99c9-2ba5-410a-8445-0893a3d1421f" providerId="ADAL" clId="{F14FC81E-B5E9-4686-ACFD-6E8D181A56E3}" dt="2025-10-16T13:12:00.126" v="3" actId="478"/>
          <ac:picMkLst>
            <pc:docMk/>
            <pc:sldMk cId="1507190070" sldId="359"/>
            <ac:picMk id="4" creationId="{89D60691-669D-C1E1-2567-473D504575B3}"/>
          </ac:picMkLst>
        </pc:picChg>
        <pc:picChg chg="add mod">
          <ac:chgData name="Cooling, Chris" userId="6dcf99c9-2ba5-410a-8445-0893a3d1421f" providerId="ADAL" clId="{F14FC81E-B5E9-4686-ACFD-6E8D181A56E3}" dt="2025-10-16T13:12:06.678" v="5" actId="1076"/>
          <ac:picMkLst>
            <pc:docMk/>
            <pc:sldMk cId="1507190070" sldId="359"/>
            <ac:picMk id="10" creationId="{FAAA5CF6-42B2-87C0-AA25-00A16CF6B0A6}"/>
          </ac:picMkLst>
        </pc:picChg>
      </pc:sldChg>
    </pc:docChg>
  </pc:docChgLst>
  <pc:docChgLst>
    <pc:chgData name="Cooling, Chris" userId="6dcf99c9-2ba5-410a-8445-0893a3d1421f" providerId="ADAL" clId="{F59934A8-0CD9-4E11-985A-42D790572CB4}"/>
    <pc:docChg chg="undo custSel addSld delSld modSld">
      <pc:chgData name="Cooling, Chris" userId="6dcf99c9-2ba5-410a-8445-0893a3d1421f" providerId="ADAL" clId="{F59934A8-0CD9-4E11-985A-42D790572CB4}" dt="2025-07-16T14:35:44.981" v="7757" actId="20577"/>
      <pc:docMkLst>
        <pc:docMk/>
      </pc:docMkLst>
      <pc:sldChg chg="del">
        <pc:chgData name="Cooling, Chris" userId="6dcf99c9-2ba5-410a-8445-0893a3d1421f" providerId="ADAL" clId="{F59934A8-0CD9-4E11-985A-42D790572CB4}" dt="2025-07-08T14:38:51.148" v="0" actId="47"/>
        <pc:sldMkLst>
          <pc:docMk/>
          <pc:sldMk cId="3543295302" sldId="362"/>
        </pc:sldMkLst>
      </pc:sldChg>
      <pc:sldChg chg="modNotesTx">
        <pc:chgData name="Cooling, Chris" userId="6dcf99c9-2ba5-410a-8445-0893a3d1421f" providerId="ADAL" clId="{F59934A8-0CD9-4E11-985A-42D790572CB4}" dt="2025-07-16T14:13:19.193" v="4809" actId="20577"/>
        <pc:sldMkLst>
          <pc:docMk/>
          <pc:sldMk cId="4088669175" sldId="365"/>
        </pc:sldMkLst>
      </pc:sldChg>
      <pc:sldChg chg="modSp mod modNotesTx">
        <pc:chgData name="Cooling, Chris" userId="6dcf99c9-2ba5-410a-8445-0893a3d1421f" providerId="ADAL" clId="{F59934A8-0CD9-4E11-985A-42D790572CB4}" dt="2025-07-16T14:14:55.760" v="4914" actId="20577"/>
        <pc:sldMkLst>
          <pc:docMk/>
          <pc:sldMk cId="1350579328" sldId="366"/>
        </pc:sldMkLst>
      </pc:sldChg>
      <pc:sldChg chg="modSp mod modNotesTx">
        <pc:chgData name="Cooling, Chris" userId="6dcf99c9-2ba5-410a-8445-0893a3d1421f" providerId="ADAL" clId="{F59934A8-0CD9-4E11-985A-42D790572CB4}" dt="2025-07-16T14:18:07.221" v="5295" actId="20577"/>
        <pc:sldMkLst>
          <pc:docMk/>
          <pc:sldMk cId="1189468478" sldId="367"/>
        </pc:sldMkLst>
      </pc:sldChg>
      <pc:sldChg chg="addSp modSp mod modNotesTx">
        <pc:chgData name="Cooling, Chris" userId="6dcf99c9-2ba5-410a-8445-0893a3d1421f" providerId="ADAL" clId="{F59934A8-0CD9-4E11-985A-42D790572CB4}" dt="2025-07-16T14:18:46.962" v="5298" actId="313"/>
        <pc:sldMkLst>
          <pc:docMk/>
          <pc:sldMk cId="1892570500" sldId="368"/>
        </pc:sldMkLst>
      </pc:sldChg>
      <pc:sldChg chg="del">
        <pc:chgData name="Cooling, Chris" userId="6dcf99c9-2ba5-410a-8445-0893a3d1421f" providerId="ADAL" clId="{F59934A8-0CD9-4E11-985A-42D790572CB4}" dt="2025-07-16T09:21:34.039" v="1898" actId="2696"/>
        <pc:sldMkLst>
          <pc:docMk/>
          <pc:sldMk cId="1319106070" sldId="369"/>
        </pc:sldMkLst>
      </pc:sldChg>
      <pc:sldChg chg="modNotesTx">
        <pc:chgData name="Cooling, Chris" userId="6dcf99c9-2ba5-410a-8445-0893a3d1421f" providerId="ADAL" clId="{F59934A8-0CD9-4E11-985A-42D790572CB4}" dt="2025-07-16T14:19:52.521" v="5331" actId="20577"/>
        <pc:sldMkLst>
          <pc:docMk/>
          <pc:sldMk cId="3113557242" sldId="370"/>
        </pc:sldMkLst>
      </pc:sldChg>
      <pc:sldChg chg="modSp mod modNotesTx">
        <pc:chgData name="Cooling, Chris" userId="6dcf99c9-2ba5-410a-8445-0893a3d1421f" providerId="ADAL" clId="{F59934A8-0CD9-4E11-985A-42D790572CB4}" dt="2025-07-16T09:43:03.530" v="2943" actId="20577"/>
        <pc:sldMkLst>
          <pc:docMk/>
          <pc:sldMk cId="409448192" sldId="371"/>
        </pc:sldMkLst>
      </pc:sldChg>
      <pc:sldChg chg="addSp delSp modSp mod modNotesTx">
        <pc:chgData name="Cooling, Chris" userId="6dcf99c9-2ba5-410a-8445-0893a3d1421f" providerId="ADAL" clId="{F59934A8-0CD9-4E11-985A-42D790572CB4}" dt="2025-07-16T13:27:06.950" v="4588" actId="20577"/>
        <pc:sldMkLst>
          <pc:docMk/>
          <pc:sldMk cId="1605093122" sldId="372"/>
        </pc:sldMkLst>
      </pc:sldChg>
      <pc:sldChg chg="modSp mod modNotesTx">
        <pc:chgData name="Cooling, Chris" userId="6dcf99c9-2ba5-410a-8445-0893a3d1421f" providerId="ADAL" clId="{F59934A8-0CD9-4E11-985A-42D790572CB4}" dt="2025-07-16T14:21:05.466" v="5335" actId="6549"/>
        <pc:sldMkLst>
          <pc:docMk/>
          <pc:sldMk cId="914438080" sldId="373"/>
        </pc:sldMkLst>
      </pc:sldChg>
      <pc:sldChg chg="modNotesTx">
        <pc:chgData name="Cooling, Chris" userId="6dcf99c9-2ba5-410a-8445-0893a3d1421f" providerId="ADAL" clId="{F59934A8-0CD9-4E11-985A-42D790572CB4}" dt="2025-07-16T13:27:18.821" v="4600" actId="20577"/>
        <pc:sldMkLst>
          <pc:docMk/>
          <pc:sldMk cId="1434872685" sldId="375"/>
        </pc:sldMkLst>
      </pc:sldChg>
      <pc:sldChg chg="modSp mod modNotesTx">
        <pc:chgData name="Cooling, Chris" userId="6dcf99c9-2ba5-410a-8445-0893a3d1421f" providerId="ADAL" clId="{F59934A8-0CD9-4E11-985A-42D790572CB4}" dt="2025-07-16T13:27:33.078" v="4620" actId="20577"/>
        <pc:sldMkLst>
          <pc:docMk/>
          <pc:sldMk cId="37689546" sldId="379"/>
        </pc:sldMkLst>
      </pc:sldChg>
      <pc:sldChg chg="modSp mod modNotesTx">
        <pc:chgData name="Cooling, Chris" userId="6dcf99c9-2ba5-410a-8445-0893a3d1421f" providerId="ADAL" clId="{F59934A8-0CD9-4E11-985A-42D790572CB4}" dt="2025-07-16T14:22:38.029" v="5345" actId="20577"/>
        <pc:sldMkLst>
          <pc:docMk/>
          <pc:sldMk cId="2000644912" sldId="380"/>
        </pc:sldMkLst>
      </pc:sldChg>
      <pc:sldChg chg="modNotesTx">
        <pc:chgData name="Cooling, Chris" userId="6dcf99c9-2ba5-410a-8445-0893a3d1421f" providerId="ADAL" clId="{F59934A8-0CD9-4E11-985A-42D790572CB4}" dt="2025-07-16T14:23:47.921" v="5349" actId="20577"/>
        <pc:sldMkLst>
          <pc:docMk/>
          <pc:sldMk cId="3276740015" sldId="384"/>
        </pc:sldMkLst>
      </pc:sldChg>
      <pc:sldChg chg="del">
        <pc:chgData name="Cooling, Chris" userId="6dcf99c9-2ba5-410a-8445-0893a3d1421f" providerId="ADAL" clId="{F59934A8-0CD9-4E11-985A-42D790572CB4}" dt="2025-07-08T14:50:09.545" v="1" actId="2696"/>
        <pc:sldMkLst>
          <pc:docMk/>
          <pc:sldMk cId="3765435039" sldId="385"/>
        </pc:sldMkLst>
      </pc:sldChg>
      <pc:sldChg chg="del">
        <pc:chgData name="Cooling, Chris" userId="6dcf99c9-2ba5-410a-8445-0893a3d1421f" providerId="ADAL" clId="{F59934A8-0CD9-4E11-985A-42D790572CB4}" dt="2025-07-08T14:50:09.545" v="1" actId="2696"/>
        <pc:sldMkLst>
          <pc:docMk/>
          <pc:sldMk cId="1571122249" sldId="386"/>
        </pc:sldMkLst>
      </pc:sldChg>
      <pc:sldChg chg="del">
        <pc:chgData name="Cooling, Chris" userId="6dcf99c9-2ba5-410a-8445-0893a3d1421f" providerId="ADAL" clId="{F59934A8-0CD9-4E11-985A-42D790572CB4}" dt="2025-07-08T14:50:09.545" v="1" actId="2696"/>
        <pc:sldMkLst>
          <pc:docMk/>
          <pc:sldMk cId="2027825944" sldId="387"/>
        </pc:sldMkLst>
      </pc:sldChg>
      <pc:sldChg chg="del">
        <pc:chgData name="Cooling, Chris" userId="6dcf99c9-2ba5-410a-8445-0893a3d1421f" providerId="ADAL" clId="{F59934A8-0CD9-4E11-985A-42D790572CB4}" dt="2025-07-08T14:52:16.442" v="3" actId="2696"/>
        <pc:sldMkLst>
          <pc:docMk/>
          <pc:sldMk cId="778706311" sldId="388"/>
        </pc:sldMkLst>
      </pc:sldChg>
      <pc:sldChg chg="del">
        <pc:chgData name="Cooling, Chris" userId="6dcf99c9-2ba5-410a-8445-0893a3d1421f" providerId="ADAL" clId="{F59934A8-0CD9-4E11-985A-42D790572CB4}" dt="2025-07-08T14:51:58.382" v="2" actId="2696"/>
        <pc:sldMkLst>
          <pc:docMk/>
          <pc:sldMk cId="199812805" sldId="389"/>
        </pc:sldMkLst>
      </pc:sldChg>
      <pc:sldChg chg="del">
        <pc:chgData name="Cooling, Chris" userId="6dcf99c9-2ba5-410a-8445-0893a3d1421f" providerId="ADAL" clId="{F59934A8-0CD9-4E11-985A-42D790572CB4}" dt="2025-07-08T14:51:58.382" v="2" actId="2696"/>
        <pc:sldMkLst>
          <pc:docMk/>
          <pc:sldMk cId="663906521" sldId="390"/>
        </pc:sldMkLst>
      </pc:sldChg>
      <pc:sldChg chg="del">
        <pc:chgData name="Cooling, Chris" userId="6dcf99c9-2ba5-410a-8445-0893a3d1421f" providerId="ADAL" clId="{F59934A8-0CD9-4E11-985A-42D790572CB4}" dt="2025-07-08T14:51:58.382" v="2" actId="2696"/>
        <pc:sldMkLst>
          <pc:docMk/>
          <pc:sldMk cId="2466665054" sldId="391"/>
        </pc:sldMkLst>
      </pc:sldChg>
      <pc:sldChg chg="del">
        <pc:chgData name="Cooling, Chris" userId="6dcf99c9-2ba5-410a-8445-0893a3d1421f" providerId="ADAL" clId="{F59934A8-0CD9-4E11-985A-42D790572CB4}" dt="2025-07-08T14:54:43.210" v="9" actId="2696"/>
        <pc:sldMkLst>
          <pc:docMk/>
          <pc:sldMk cId="4160087984" sldId="392"/>
        </pc:sldMkLst>
      </pc:sldChg>
      <pc:sldChg chg="del">
        <pc:chgData name="Cooling, Chris" userId="6dcf99c9-2ba5-410a-8445-0893a3d1421f" providerId="ADAL" clId="{F59934A8-0CD9-4E11-985A-42D790572CB4}" dt="2025-07-08T14:53:28.943" v="5" actId="47"/>
        <pc:sldMkLst>
          <pc:docMk/>
          <pc:sldMk cId="4220535608" sldId="393"/>
        </pc:sldMkLst>
      </pc:sldChg>
      <pc:sldChg chg="modSp mod modNotesTx">
        <pc:chgData name="Cooling, Chris" userId="6dcf99c9-2ba5-410a-8445-0893a3d1421f" providerId="ADAL" clId="{F59934A8-0CD9-4E11-985A-42D790572CB4}" dt="2025-07-16T14:23:59.508" v="5350" actId="33524"/>
        <pc:sldMkLst>
          <pc:docMk/>
          <pc:sldMk cId="3736618906" sldId="394"/>
        </pc:sldMkLst>
      </pc:sldChg>
      <pc:sldChg chg="addSp modSp add mod modNotesTx">
        <pc:chgData name="Cooling, Chris" userId="6dcf99c9-2ba5-410a-8445-0893a3d1421f" providerId="ADAL" clId="{F59934A8-0CD9-4E11-985A-42D790572CB4}" dt="2025-07-16T09:20:39.680" v="1841"/>
        <pc:sldMkLst>
          <pc:docMk/>
          <pc:sldMk cId="1227727049" sldId="395"/>
        </pc:sldMkLst>
      </pc:sldChg>
      <pc:sldChg chg="del">
        <pc:chgData name="Cooling, Chris" userId="6dcf99c9-2ba5-410a-8445-0893a3d1421f" providerId="ADAL" clId="{F59934A8-0CD9-4E11-985A-42D790572CB4}" dt="2025-07-08T14:53:19.955" v="4" actId="47"/>
        <pc:sldMkLst>
          <pc:docMk/>
          <pc:sldMk cId="3023433527" sldId="395"/>
        </pc:sldMkLst>
      </pc:sldChg>
      <pc:sldChg chg="del">
        <pc:chgData name="Cooling, Chris" userId="6dcf99c9-2ba5-410a-8445-0893a3d1421f" providerId="ADAL" clId="{F59934A8-0CD9-4E11-985A-42D790572CB4}" dt="2025-07-08T14:53:45.045" v="6" actId="2696"/>
        <pc:sldMkLst>
          <pc:docMk/>
          <pc:sldMk cId="4254960119" sldId="396"/>
        </pc:sldMkLst>
      </pc:sldChg>
      <pc:sldChg chg="del">
        <pc:chgData name="Cooling, Chris" userId="6dcf99c9-2ba5-410a-8445-0893a3d1421f" providerId="ADAL" clId="{F59934A8-0CD9-4E11-985A-42D790572CB4}" dt="2025-07-08T14:53:45.045" v="6" actId="2696"/>
        <pc:sldMkLst>
          <pc:docMk/>
          <pc:sldMk cId="1662447807" sldId="397"/>
        </pc:sldMkLst>
      </pc:sldChg>
      <pc:sldChg chg="del">
        <pc:chgData name="Cooling, Chris" userId="6dcf99c9-2ba5-410a-8445-0893a3d1421f" providerId="ADAL" clId="{F59934A8-0CD9-4E11-985A-42D790572CB4}" dt="2025-07-08T14:53:45.045" v="6" actId="2696"/>
        <pc:sldMkLst>
          <pc:docMk/>
          <pc:sldMk cId="634848556" sldId="398"/>
        </pc:sldMkLst>
      </pc:sldChg>
      <pc:sldChg chg="del">
        <pc:chgData name="Cooling, Chris" userId="6dcf99c9-2ba5-410a-8445-0893a3d1421f" providerId="ADAL" clId="{F59934A8-0CD9-4E11-985A-42D790572CB4}" dt="2025-07-08T14:53:56.339" v="7" actId="2696"/>
        <pc:sldMkLst>
          <pc:docMk/>
          <pc:sldMk cId="3667219139" sldId="399"/>
        </pc:sldMkLst>
      </pc:sldChg>
      <pc:sldChg chg="del">
        <pc:chgData name="Cooling, Chris" userId="6dcf99c9-2ba5-410a-8445-0893a3d1421f" providerId="ADAL" clId="{F59934A8-0CD9-4E11-985A-42D790572CB4}" dt="2025-07-08T14:54:16.145" v="8" actId="2696"/>
        <pc:sldMkLst>
          <pc:docMk/>
          <pc:sldMk cId="510822919" sldId="400"/>
        </pc:sldMkLst>
      </pc:sldChg>
      <pc:sldChg chg="add modNotesTx">
        <pc:chgData name="Cooling, Chris" userId="6dcf99c9-2ba5-410a-8445-0893a3d1421f" providerId="ADAL" clId="{F59934A8-0CD9-4E11-985A-42D790572CB4}" dt="2025-07-16T13:28:30.036" v="4669" actId="20577"/>
        <pc:sldMkLst>
          <pc:docMk/>
          <pc:sldMk cId="577610508" sldId="417"/>
        </pc:sldMkLst>
      </pc:sldChg>
      <pc:sldChg chg="new del">
        <pc:chgData name="Cooling, Chris" userId="6dcf99c9-2ba5-410a-8445-0893a3d1421f" providerId="ADAL" clId="{F59934A8-0CD9-4E11-985A-42D790572CB4}" dt="2025-07-16T12:20:54.473" v="3529" actId="2696"/>
        <pc:sldMkLst>
          <pc:docMk/>
          <pc:sldMk cId="2410303883" sldId="418"/>
        </pc:sldMkLst>
      </pc:sldChg>
      <pc:sldChg chg="addSp delSp modSp add mod modNotesTx">
        <pc:chgData name="Cooling, Chris" userId="6dcf99c9-2ba5-410a-8445-0893a3d1421f" providerId="ADAL" clId="{F59934A8-0CD9-4E11-985A-42D790572CB4}" dt="2025-07-16T13:38:01.467" v="4797" actId="20577"/>
        <pc:sldMkLst>
          <pc:docMk/>
          <pc:sldMk cId="2788000096" sldId="418"/>
        </pc:sldMkLst>
      </pc:sldChg>
      <pc:sldChg chg="modSp add mod modNotesTx">
        <pc:chgData name="Cooling, Chris" userId="6dcf99c9-2ba5-410a-8445-0893a3d1421f" providerId="ADAL" clId="{F59934A8-0CD9-4E11-985A-42D790572CB4}" dt="2025-07-16T14:35:44.981" v="7757" actId="20577"/>
        <pc:sldMkLst>
          <pc:docMk/>
          <pc:sldMk cId="3789109864" sldId="419"/>
        </pc:sldMkLst>
      </pc:sldChg>
    </pc:docChg>
  </pc:docChgLst>
  <pc:docChgLst>
    <pc:chgData name="Cooling, Chris" userId="6dcf99c9-2ba5-410a-8445-0893a3d1421f" providerId="ADAL" clId="{C4BD1E24-A02E-4D0B-A9E4-3F2F7FED17E4}"/>
    <pc:docChg chg="custSel modSld">
      <pc:chgData name="Cooling, Chris" userId="6dcf99c9-2ba5-410a-8445-0893a3d1421f" providerId="ADAL" clId="{C4BD1E24-A02E-4D0B-A9E4-3F2F7FED17E4}" dt="2024-12-12T15:38:06.803" v="13"/>
      <pc:docMkLst>
        <pc:docMk/>
      </pc:docMkLst>
      <pc:sldChg chg="addSp delSp modSp mod">
        <pc:chgData name="Cooling, Chris" userId="6dcf99c9-2ba5-410a-8445-0893a3d1421f" providerId="ADAL" clId="{C4BD1E24-A02E-4D0B-A9E4-3F2F7FED17E4}" dt="2024-12-12T15:38:06.803" v="13"/>
        <pc:sldMkLst>
          <pc:docMk/>
          <pc:sldMk cId="510822919" sldId="4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10/17/2025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Footnotes aren’t required in a thesis, although you might find them useful. We’re about to need them when we consider line-spacing, so I’ll introduce them now.  A footnote is inserted simply using the footnote command, with the contents of the footnote contained in curly brackets.</a:t>
            </a:r>
            <a:br>
              <a:rPr lang="en-GB" dirty="0"/>
            </a:br>
            <a:br>
              <a:rPr lang="en-GB" dirty="0"/>
            </a:br>
            <a:r>
              <a:rPr lang="en-GB" dirty="0"/>
              <a:t>Overleaf example: https://www.overleaf.com/read/hsbthzhsdyzc</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908719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is required to be 1.5 times or </a:t>
            </a:r>
            <a:r>
              <a:rPr lang="en-GB" dirty="0" err="1"/>
              <a:t>doublespaced</a:t>
            </a:r>
            <a:r>
              <a:rPr lang="en-GB" dirty="0"/>
              <a:t>, primarily to allow the examiners to annotate more easily. This can be achieved using the ”</a:t>
            </a:r>
            <a:r>
              <a:rPr lang="en-GB" dirty="0" err="1"/>
              <a:t>setspace</a:t>
            </a:r>
            <a:r>
              <a:rPr lang="en-GB" dirty="0"/>
              <a:t>” package and the “\</a:t>
            </a:r>
            <a:r>
              <a:rPr lang="en-GB" dirty="0" err="1"/>
              <a:t>linespread</a:t>
            </a:r>
            <a:r>
              <a:rPr lang="en-GB" dirty="0"/>
              <a:t>” command it introduces. This is followed by an argument in curly brackets which gives the amount the normal spacing is to be multiplied by (so try using 1.5 or 2). This command should be included in the preamble.</a:t>
            </a:r>
            <a:br>
              <a:rPr lang="en-GB" dirty="0"/>
            </a:br>
            <a:endParaRPr lang="en-GB" dirty="0"/>
          </a:p>
          <a:p>
            <a:r>
              <a:rPr lang="en-GB" dirty="0"/>
              <a:t>Some referencing styles require longer quotations to be placed in their own, indented paragraph. Imperial allows such paragraphs to be single-spaced. The “quote” environment allows us to indent a paragraph for this type of quotation. The “</a:t>
            </a:r>
            <a:r>
              <a:rPr lang="en-GB" dirty="0" err="1"/>
              <a:t>setspace</a:t>
            </a:r>
            <a:r>
              <a:rPr lang="en-GB" dirty="0"/>
              <a:t>” package includes the </a:t>
            </a:r>
            <a:r>
              <a:rPr lang="en-GB" dirty="0" err="1"/>
              <a:t>singlespace</a:t>
            </a:r>
            <a:r>
              <a:rPr lang="en-GB" dirty="0"/>
              <a:t> environment which allows us to temporarily set the text to be single-spaced.</a:t>
            </a:r>
            <a:br>
              <a:rPr lang="en-GB" dirty="0"/>
            </a:b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1756349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use the “</a:t>
            </a:r>
            <a:r>
              <a:rPr lang="en-GB" dirty="0" err="1"/>
              <a:t>setspace</a:t>
            </a:r>
            <a:r>
              <a:rPr lang="en-GB" dirty="0"/>
              <a:t>” package and set the line-spacing to double-spaced using the “</a:t>
            </a:r>
            <a:r>
              <a:rPr lang="en-GB" dirty="0" err="1"/>
              <a:t>linespread</a:t>
            </a:r>
            <a:r>
              <a:rPr lang="en-GB" dirty="0"/>
              <a:t>” command. In the main section of the document, the first “</a:t>
            </a:r>
            <a:r>
              <a:rPr lang="en-GB" dirty="0" err="1"/>
              <a:t>blindtext</a:t>
            </a:r>
            <a:r>
              <a:rPr lang="en-GB" dirty="0"/>
              <a:t>” command produces double-spaced text. The second “</a:t>
            </a:r>
            <a:r>
              <a:rPr lang="en-GB" dirty="0" err="1"/>
              <a:t>blindtext</a:t>
            </a:r>
            <a:r>
              <a:rPr lang="en-GB" dirty="0"/>
              <a:t>” command is within a footnote and so is single-spaced at the bottom of the page. The third “</a:t>
            </a:r>
            <a:r>
              <a:rPr lang="en-GB" dirty="0" err="1"/>
              <a:t>blindtext</a:t>
            </a:r>
            <a:r>
              <a:rPr lang="en-GB" dirty="0"/>
              <a:t>” command is within the “</a:t>
            </a:r>
            <a:r>
              <a:rPr lang="en-GB" dirty="0" err="1"/>
              <a:t>singlespace</a:t>
            </a:r>
            <a:r>
              <a:rPr lang="en-GB" dirty="0"/>
              <a:t>” environment and so is single-spaced. It is also within the “quote” environment, so is indented.</a:t>
            </a:r>
          </a:p>
          <a:p>
            <a:endParaRPr lang="en-GB" dirty="0"/>
          </a:p>
          <a:p>
            <a:r>
              <a:rPr lang="en-GB" dirty="0"/>
              <a:t>Overleaf example: https://www.overleaf.com/read/pkqxrrwjpnxt</a:t>
            </a:r>
          </a:p>
          <a:p>
            <a:endParaRPr lang="en-GB" dirty="0"/>
          </a:p>
          <a:p>
            <a:r>
              <a:rPr lang="en-GB" dirty="0"/>
              <a:t>Problem Sheet Section: Line Spacing</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1191705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cover must contain the officially approved title of your thesis, your full name, the name “Imperial College” and the name of your department and the name of the degree you are submitting your thesis for. Your title page must also contain a page number. This causes a problem if you would normally use the “titlepage” construct in LaTeX as this specifically removes the page number from the page. There are a couple of ways around this. On the next slide, you will see the one of the simplest ones.</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Due to branding reasons, use of the Imperial crest is not allowed outside a limited range of uses and is not allowed on your thesis cover. However, you are allowed to use the Imperial College logo if you wish.</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640989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we’ve used some features of LaTeX you probably know and some that might be new to you to create a title page. This is on a normal page which is ended with the “\</a:t>
            </a:r>
            <a:r>
              <a:rPr lang="en-GB" dirty="0" err="1"/>
              <a:t>clearpage</a:t>
            </a:r>
            <a:r>
              <a:rPr lang="en-GB" dirty="0"/>
              <a:t>” command.</a:t>
            </a:r>
          </a:p>
          <a:p>
            <a:endParaRPr lang="en-GB" dirty="0"/>
          </a:p>
          <a:p>
            <a:r>
              <a:rPr lang="en-GB" dirty="0"/>
              <a:t>The include graphics command allows us to include the Imperial College logo. Remember you will need to upload this to Overleaf or, if you’re using a compiler on your machine, place a corresponding image file in the same directory as your </a:t>
            </a:r>
            <a:r>
              <a:rPr lang="en-GB" dirty="0" err="1"/>
              <a:t>tex</a:t>
            </a:r>
            <a:r>
              <a:rPr lang="en-GB" dirty="0"/>
              <a:t> file.</a:t>
            </a:r>
          </a:p>
          <a:p>
            <a:endParaRPr lang="en-GB" dirty="0"/>
          </a:p>
          <a:p>
            <a:r>
              <a:rPr lang="en-GB" dirty="0"/>
              <a:t>The “\</a:t>
            </a:r>
            <a:r>
              <a:rPr lang="en-GB" dirty="0" err="1"/>
              <a:t>vfill</a:t>
            </a:r>
            <a:r>
              <a:rPr lang="en-GB" dirty="0"/>
              <a:t>” commands at the beginning and end of the page equally split any remaining vertical space after the rest of the page has been typeset. The “</a:t>
            </a:r>
            <a:r>
              <a:rPr lang="en-GB" dirty="0" err="1"/>
              <a:t>center</a:t>
            </a:r>
            <a:r>
              <a:rPr lang="en-GB" dirty="0"/>
              <a:t>” environment allows us to centre the remaining content on the page. The “huge” command allows us to make the title bigger for emphasis. The “\rule” command inserts a horizontal line. We specify its length in the first set of curly brackets and the width of the line in the second curly brackets. Note that we’re able to use “pt” as a unit, which measures the width of the line in the same units as the size of text.</a:t>
            </a:r>
          </a:p>
          <a:p>
            <a:endParaRPr lang="en-GB" dirty="0"/>
          </a:p>
          <a:p>
            <a:r>
              <a:rPr lang="en-GB" dirty="0"/>
              <a:t>The “\</a:t>
            </a:r>
            <a:r>
              <a:rPr lang="en-GB" dirty="0" err="1"/>
              <a:t>vspace</a:t>
            </a:r>
            <a:r>
              <a:rPr lang="en-GB" dirty="0"/>
              <a:t>” command allows us to insert a specified distance of blank vertical space. The double slashes in the text force LaTeX to use a line-break. This can be useful for breaking up long strings of text that might otherwise span the whole page and look unattractive. Finally, we use the “\</a:t>
            </a:r>
            <a:r>
              <a:rPr lang="en-GB" dirty="0" err="1"/>
              <a:t>clearpage</a:t>
            </a:r>
            <a:r>
              <a:rPr lang="en-GB" dirty="0"/>
              <a:t>” command to start a new page. </a:t>
            </a:r>
          </a:p>
          <a:p>
            <a:endParaRPr lang="en-GB" dirty="0"/>
          </a:p>
          <a:p>
            <a:r>
              <a:rPr lang="en-GB" dirty="0"/>
              <a:t>We’ve chosen not to use the titlepage environment here as this environment excludes does not allow page numbers to appear and, as you may recall, we are specifically required to have a page number on the title page.</a:t>
            </a:r>
            <a:br>
              <a:rPr lang="en-GB" dirty="0"/>
            </a:br>
            <a:br>
              <a:rPr lang="en-GB" dirty="0"/>
            </a:br>
            <a:r>
              <a:rPr lang="en-GB" dirty="0"/>
              <a:t>Overleaf example: https://www.overleaf.com/read/pxpnjjjztrkh</a:t>
            </a:r>
          </a:p>
          <a:p>
            <a:endParaRPr lang="en-GB" dirty="0"/>
          </a:p>
          <a:p>
            <a:r>
              <a:rPr lang="en-GB" dirty="0"/>
              <a:t>Problem Sheet Section: Title Page</a:t>
            </a:r>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3829846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2411042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things are required to be “at the beginning of your thesis” in the checklist. I’ve laid them out here in what I think is a sensible order.</a:t>
            </a:r>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3345291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667065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insert the Abstract, Statement of Originality, Copyright Statement and Abstract. The easiest way to do this is using the chapter command, which gives each a nice heading and puts it on its own page. The “*” after the chapter command tells LaTeX not to number this chapter or include it in tables of contents.</a:t>
            </a:r>
          </a:p>
          <a:p>
            <a:endParaRPr lang="en-GB" dirty="0"/>
          </a:p>
          <a:p>
            <a:r>
              <a:rPr lang="en-GB" dirty="0"/>
              <a:t>Overleaf Example: https://www.overleaf.com/read/whzwtbfffwjz</a:t>
            </a:r>
          </a:p>
          <a:p>
            <a:endParaRPr lang="en-GB" dirty="0"/>
          </a:p>
          <a:p>
            <a:r>
              <a:rPr lang="en-GB" dirty="0"/>
              <a:t>Problem Sheet Section: Thesis Frontmatter</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539610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must include a table of contents, list of figures and list of tables in your document. This list must include any documents not printed as part of thesis, but submitted with the thesis, such as audio files.</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3156123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a:t>
            </a:fld>
            <a:endParaRPr lang="en-US"/>
          </a:p>
        </p:txBody>
      </p:sp>
    </p:spTree>
    <p:extLst>
      <p:ext uri="{BB962C8B-B14F-4D97-AF65-F5344CB8AC3E}">
        <p14:creationId xmlns:p14="http://schemas.microsoft.com/office/powerpoint/2010/main" val="2686934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Inserting a table of contents automatically picks up any chapters, sections and subsections in your document and produces a list of them with the associated page numbers. As mentioned before, declarations of sections with a “*” exclude those sections from the table of contents.</a:t>
            </a:r>
            <a:br>
              <a:rPr lang="en-GB" dirty="0"/>
            </a:br>
            <a:br>
              <a:rPr lang="en-GB" dirty="0"/>
            </a:br>
            <a:r>
              <a:rPr lang="en-GB" dirty="0"/>
              <a:t>Overleaf Example: https://www.overleaf.com/read/tdvwkqybytwd</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563331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483128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mentioned earlier, if you include any items with your thesis external to what’s printed in the pages of your thesis, you must include it in the contents. Fortunately, LaTeX allows you to add entries to the contents, list of tables and list of figures without the referenced items actually appearing in your pdf.</a:t>
            </a:r>
          </a:p>
          <a:p>
            <a:endParaRPr lang="en-GB" dirty="0"/>
          </a:p>
          <a:p>
            <a:r>
              <a:rPr lang="en-GB" dirty="0"/>
              <a:t>This is achieved with the “\</a:t>
            </a:r>
            <a:r>
              <a:rPr lang="en-GB" dirty="0" err="1"/>
              <a:t>addcontentsline</a:t>
            </a:r>
            <a:r>
              <a:rPr lang="en-GB" dirty="0"/>
              <a:t>” command. This is followed by either “toc”, “</a:t>
            </a:r>
            <a:r>
              <a:rPr lang="en-GB" dirty="0" err="1"/>
              <a:t>lof</a:t>
            </a:r>
            <a:r>
              <a:rPr lang="en-GB" dirty="0"/>
              <a:t>” or “lot” in curly brackets to show the item is to be added to the table of contents, list of figures or list of tables respectively. In another set of curly brackets, you may define the “level” of the entry. This will always be “figure” for an item in the list of figures and “table” for an item in the list of tables, but for a table of contents item it may be “chapter”, “section” or “subsection”. Finally, the name of the entry is included in curly brackets.</a:t>
            </a:r>
            <a:br>
              <a:rPr lang="en-GB" dirty="0"/>
            </a:br>
            <a:br>
              <a:rPr lang="en-GB" dirty="0"/>
            </a:br>
            <a:r>
              <a:rPr lang="en-GB" dirty="0"/>
              <a:t>Overleaf Example: https://www.overleaf.com/read/pttgcwksbpsc</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2132467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use appendices to add material to your thesis that you will not be examined on, but you feel examiners may wish to refer to. Within the “report” class, this is done by using the “\appendix” command. Following this command, all new chapters will be appendices and will be labelled with letters. Similarly, figures will be numbered with A.1, etc. Appendices appear in the table of contents and so do figures and tables in appendices.</a:t>
            </a:r>
            <a:br>
              <a:rPr lang="en-GB" dirty="0"/>
            </a:br>
            <a:endParaRPr lang="en-GB" sz="1200" dirty="0"/>
          </a:p>
          <a:p>
            <a:r>
              <a:rPr lang="en-GB" sz="1200" dirty="0"/>
              <a:t>Overleaf Example: </a:t>
            </a:r>
            <a:r>
              <a:rPr lang="en-GB" dirty="0"/>
              <a:t>https://www.overleaf.com/read/rbtybvccgztw</a:t>
            </a:r>
            <a:endParaRPr lang="en-GB" sz="1200" dirty="0"/>
          </a:p>
          <a:p>
            <a:endParaRPr lang="en-GB" sz="1200" dirty="0"/>
          </a:p>
          <a:p>
            <a:r>
              <a:rPr lang="en-GB" dirty="0"/>
              <a:t>Problem Sheet Section: Contents and Appendices</a:t>
            </a:r>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1440651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Your thesis is likely to have dozens or hundreds of references and so a more advanced way to deal with your references is preferable. There are many ways to deal with your references and many ways to personalise your citations. We’re going to run through one way to achieve a streamlined approach to referencing and introduce a few options you might want to consider for personalising your references.</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out the details of a reference again. This saves a lot of time and effort you can better spend elsewhere.</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2805474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249C4-CB8B-6386-330B-0C25C8DD07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7AEA7-CF90-D032-6726-D965BF22C5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E3AB2-5494-43CC-719C-1930A5A81E62}"/>
              </a:ext>
            </a:extLst>
          </p:cNvPr>
          <p:cNvSpPr>
            <a:spLocks noGrp="1"/>
          </p:cNvSpPr>
          <p:nvPr>
            <p:ph type="body" idx="1"/>
          </p:nvPr>
        </p:nvSpPr>
        <p:spPr/>
        <p:txBody>
          <a:bodyPr/>
          <a:lstStyle/>
          <a:p>
            <a:r>
              <a:rPr lang="en-GB" dirty="0"/>
              <a:t>One common task you might find while working on your thesis is adding a newly found reference to your bibliography. There are a few ways you could do this.</a:t>
            </a:r>
          </a:p>
          <a:p>
            <a:endParaRPr lang="en-GB" dirty="0"/>
          </a:p>
          <a:p>
            <a:r>
              <a:rPr lang="en-GB" dirty="0"/>
              <a:t>I would suggest adding the pdf of the reference to your reference manager, allowing it to autocomplete the fields and checking the results. Then export just that item to a bib file, a copy/pasting it to the end of your existing bib file in your thesis project. Cite it, then check the citation and the reference in the bibliography look correct, including check for any of the formatting problems from the last slide. Finally, fix any mistakes that remain.</a:t>
            </a:r>
          </a:p>
          <a:p>
            <a:endParaRPr lang="en-GB" dirty="0"/>
          </a:p>
          <a:p>
            <a:r>
              <a:rPr lang="en-GB" dirty="0"/>
              <a:t>This workflow means you do minimal typing and make use of the convenience of the reference manager. It also means your bib file can contain LaTeX-specific formatting without having to make changes to what is stored in your reference manager.</a:t>
            </a:r>
          </a:p>
          <a:p>
            <a:endParaRPr lang="en-GB" dirty="0"/>
          </a:p>
          <a:p>
            <a:r>
              <a:rPr lang="en-GB" dirty="0"/>
              <a:t>Problem Sheet Section: Bibliography Management</a:t>
            </a:r>
          </a:p>
        </p:txBody>
      </p:sp>
      <p:sp>
        <p:nvSpPr>
          <p:cNvPr id="4" name="Slide Number Placeholder 3">
            <a:extLst>
              <a:ext uri="{FF2B5EF4-FFF2-40B4-BE49-F238E27FC236}">
                <a16:creationId xmlns:a16="http://schemas.microsoft.com/office/drawing/2014/main" id="{991069E1-0FC1-C714-316E-866149B0171A}"/>
              </a:ext>
            </a:extLst>
          </p:cNvPr>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2022498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77D96-BF91-DD47-7926-2EFBCFA9B0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EA9BC1-9534-8303-19F7-7792F02380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C98397-DF18-8830-C820-A88D95CD75E8}"/>
              </a:ext>
            </a:extLst>
          </p:cNvPr>
          <p:cNvSpPr>
            <a:spLocks noGrp="1"/>
          </p:cNvSpPr>
          <p:nvPr>
            <p:ph type="body" idx="1"/>
          </p:nvPr>
        </p:nvSpPr>
        <p:spPr/>
        <p:txBody>
          <a:bodyPr/>
          <a:lstStyle/>
          <a:p>
            <a:r>
              <a:rPr lang="en-GB" dirty="0"/>
              <a:t>There is a variety of ways you could structure the files of your thesis. The suggested structure here is designed to split up content, making it easier to find specific content and files. Each major chapter has its own .</a:t>
            </a:r>
            <a:r>
              <a:rPr lang="en-GB" dirty="0" err="1"/>
              <a:t>tex</a:t>
            </a:r>
            <a:r>
              <a:rPr lang="en-GB" dirty="0"/>
              <a:t> file and a directory for images. The file “</a:t>
            </a:r>
            <a:r>
              <a:rPr lang="en-GB" dirty="0" err="1"/>
              <a:t>main.tex</a:t>
            </a:r>
            <a:r>
              <a:rPr lang="en-GB" dirty="0"/>
              <a:t>” contains the preamble and includes the other .</a:t>
            </a:r>
            <a:r>
              <a:rPr lang="en-GB" dirty="0" err="1"/>
              <a:t>tex</a:t>
            </a:r>
            <a:r>
              <a:rPr lang="en-GB" dirty="0"/>
              <a:t> files.</a:t>
            </a:r>
          </a:p>
          <a:p>
            <a:endParaRPr lang="en-GB" dirty="0"/>
          </a:p>
          <a:p>
            <a:r>
              <a:rPr lang="en-GB" dirty="0"/>
              <a:t>Overleaf example: https://www.overleaf.com/read/zqkcmdtmtpyc#95f6e5</a:t>
            </a:r>
          </a:p>
          <a:p>
            <a:endParaRPr lang="en-GB" dirty="0"/>
          </a:p>
          <a:p>
            <a:r>
              <a:rPr lang="en-GB" dirty="0"/>
              <a:t>Problem Sheet Section: Thesis Structure</a:t>
            </a:r>
          </a:p>
        </p:txBody>
      </p:sp>
      <p:sp>
        <p:nvSpPr>
          <p:cNvPr id="4" name="Slide Number Placeholder 3">
            <a:extLst>
              <a:ext uri="{FF2B5EF4-FFF2-40B4-BE49-F238E27FC236}">
                <a16:creationId xmlns:a16="http://schemas.microsoft.com/office/drawing/2014/main" id="{1B558A3B-3F43-7ED9-7077-3C41D689015F}"/>
              </a:ext>
            </a:extLst>
          </p:cNvPr>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3100187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a:t>
            </a:fld>
            <a:endParaRPr lang="en-US"/>
          </a:p>
        </p:txBody>
      </p:sp>
    </p:spTree>
    <p:extLst>
      <p:ext uri="{BB962C8B-B14F-4D97-AF65-F5344CB8AC3E}">
        <p14:creationId xmlns:p14="http://schemas.microsoft.com/office/powerpoint/2010/main" val="72943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technical typesetting tool which is very well suited to the production of a thesis. It provides a quick and flexible way to produce attractive theses and has many useful productivity tools. Many formatting features can be updated across an entire document by changing a few lines in the preamble. LaTeX makes it very easy to include complex arrays of figures and equations.</a:t>
            </a:r>
          </a:p>
          <a:p>
            <a:endParaRPr lang="en-GB" dirty="0"/>
          </a:p>
          <a:p>
            <a:r>
              <a:rPr lang="en-GB" dirty="0"/>
              <a:t>In addition, as figures are updated every time the thesis is recompiled, you can make changes to these figures, and these changes will automatically be picked up in the new pdf version of the thesis – you don’t need to replace them manually.</a:t>
            </a:r>
          </a:p>
          <a:p>
            <a:endParaRPr lang="en-GB" dirty="0"/>
          </a:p>
          <a:p>
            <a:r>
              <a:rPr lang="en-GB" dirty="0"/>
              <a:t>Finally, </a:t>
            </a:r>
            <a:r>
              <a:rPr lang="en-GB" dirty="0" err="1"/>
              <a:t>tex</a:t>
            </a:r>
            <a:r>
              <a:rPr lang="en-GB" dirty="0"/>
              <a:t> and bib files are stored in plain text, which is a very plain file format. As a result, they are less prone to corruption than files like Microsoft Word as they do not have their own formatting information that might not be compatible with a future release of a piece of software. This is particularly important when writing a long, important document over many years like a thesis. In addition, the use of plain text makes these files more amenable to “</a:t>
            </a:r>
            <a:r>
              <a:rPr lang="en-GB" dirty="0" err="1"/>
              <a:t>diff”ing</a:t>
            </a:r>
            <a:r>
              <a:rPr lang="en-GB" dirty="0"/>
              <a:t> if you’re using version control. If you don’t know what that means, don’t worry as it’s not the most important benefit.</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4082997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9A462-E32C-8ED1-5B82-A581BA8B14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D0C2ED-EE87-E827-18C6-B58C819ADE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B31E4-7FBF-4203-6518-52F6B38FA9D3}"/>
              </a:ext>
            </a:extLst>
          </p:cNvPr>
          <p:cNvSpPr>
            <a:spLocks noGrp="1"/>
          </p:cNvSpPr>
          <p:nvPr>
            <p:ph type="body" idx="1"/>
          </p:nvPr>
        </p:nvSpPr>
        <p:spPr/>
        <p:txBody>
          <a:bodyPr/>
          <a:lstStyle/>
          <a:p>
            <a:r>
              <a:rPr lang="en-GB" dirty="0"/>
              <a:t>When you start writing your thesis, use exclusively LaTeX or Word – converting between the two formats is very difficult and time-consuming.</a:t>
            </a:r>
          </a:p>
          <a:p>
            <a:endParaRPr lang="en-GB" dirty="0"/>
          </a:p>
          <a:p>
            <a:r>
              <a:rPr lang="en-GB" dirty="0"/>
              <a:t>You will probably want to receive feedback from your supervisor, postdocs, etc. You can add these people to Overleaf as a Reviewer, allowing them to leave comments in your raw .</a:t>
            </a:r>
            <a:r>
              <a:rPr lang="en-GB" dirty="0" err="1"/>
              <a:t>tex</a:t>
            </a:r>
            <a:r>
              <a:rPr lang="en-GB" dirty="0"/>
              <a:t> files. This has the advantage that the comments persist in the “live” version of your document but requires good familiarity with LaTeX. Alternatively, you can send them a copy of your pdf, which they can leave comments in using programs like Adobe Acrobat. This requires less LaTeX knowledge but can lead to comments being distributed over many files.</a:t>
            </a:r>
          </a:p>
          <a:p>
            <a:endParaRPr lang="en-GB" dirty="0"/>
          </a:p>
          <a:p>
            <a:r>
              <a:rPr lang="en-GB" dirty="0"/>
              <a:t>There are “templates” of Imperial thesis which you can find. These templates should be used with caution if at all. They are made by students and staff and are not official. They are often complicated and contain subjective style choices. Many do not meet all of Imperial’s formatting requirements.</a:t>
            </a:r>
          </a:p>
          <a:p>
            <a:endParaRPr lang="en-GB" dirty="0"/>
          </a:p>
          <a:p>
            <a:r>
              <a:rPr lang="en-GB" dirty="0"/>
              <a:t>Finally, make sure you back up your thesis. Losing your work when a hard-drive fails, or a web service goes bankrupt would be awful. Use techniques and tools such as GitHub, OneDrive, the built in synchronisation in Overleaf, or memory sticks to back up </a:t>
            </a:r>
            <a:r>
              <a:rPr lang="en-GB"/>
              <a:t>your thesis.</a:t>
            </a:r>
            <a:endParaRPr lang="en-GB" dirty="0"/>
          </a:p>
        </p:txBody>
      </p:sp>
      <p:sp>
        <p:nvSpPr>
          <p:cNvPr id="4" name="Slide Number Placeholder 3">
            <a:extLst>
              <a:ext uri="{FF2B5EF4-FFF2-40B4-BE49-F238E27FC236}">
                <a16:creationId xmlns:a16="http://schemas.microsoft.com/office/drawing/2014/main" id="{BE5DB398-9BFC-DB0D-1A4F-20FDBF228806}"/>
              </a:ext>
            </a:extLst>
          </p:cNvPr>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3504126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focuses mostly on how to use LaTeX to produce a thesis and will not provide an in-depth discussion of the regulations surrounding your thesis. You should make sure you know what exact requirements are relevant to your programme and double-check everything presented here. Much of this course will involve looking at formatting requirements and how we can meet them in LaTeX.</a:t>
            </a:r>
          </a:p>
          <a:p>
            <a:endParaRPr lang="en-GB" dirty="0"/>
          </a:p>
          <a:p>
            <a:r>
              <a:rPr lang="en-GB" dirty="0"/>
              <a:t>There are several conditions for different types of theses. I’ll be focussing on university-wide requirements for PhD theses. Some of the basic requirements that we won’t dwell on but are useful background are given here. Your thesis must be written in English and has a word limit. You can use material from any papers you might have completed, but you cannot just copy-and-paste them. Your thesis needs to form a coherent narrative. You need to give a full bibliography and cite references appropriately. The fact that you will be examined on this document means you want it to be easy for examiners to read and review. Finally, once you’ve satisfied the requirements of your programme, you’re free to make sensible ideas regarding formatting. So, you can personalise your thesis to some extent.</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2563182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986F-4CF0-B9DB-C2D0-2EDBD0EB79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EB03AE-AAC8-5393-8B52-5D70F0997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F03A3-6956-669E-0301-90AD00DD67F4}"/>
              </a:ext>
            </a:extLst>
          </p:cNvPr>
          <p:cNvSpPr>
            <a:spLocks noGrp="1"/>
          </p:cNvSpPr>
          <p:nvPr>
            <p:ph type="body" idx="1"/>
          </p:nvPr>
        </p:nvSpPr>
        <p:spPr/>
        <p:txBody>
          <a:bodyPr/>
          <a:lstStyle/>
          <a:p>
            <a:r>
              <a:rPr lang="en-GB" dirty="0"/>
              <a:t>In this course, we’ll be using the </a:t>
            </a:r>
            <a:r>
              <a:rPr lang="en-GB" dirty="0" err="1"/>
              <a:t>blindtext</a:t>
            </a:r>
            <a:r>
              <a:rPr lang="en-GB" dirty="0"/>
              <a:t> package a lot. This package allows us to easily insert copies of the “lorem ipsum” placeholder text. This is designed to look like written English to allow, which allows us to use it to test how text looks on a page without having to write it out. This is very useful for this course, and we’ll be using it a lot.</a:t>
            </a:r>
          </a:p>
          <a:p>
            <a:endParaRPr lang="en-GB" dirty="0"/>
          </a:p>
          <a:p>
            <a:r>
              <a:rPr lang="en-GB" dirty="0"/>
              <a:t>The command “\</a:t>
            </a:r>
            <a:r>
              <a:rPr lang="en-GB" dirty="0" err="1"/>
              <a:t>blindtext</a:t>
            </a:r>
            <a:r>
              <a:rPr lang="en-GB" dirty="0"/>
              <a:t>” inserts one copy of the text (about a paragraph). The command “\</a:t>
            </a:r>
            <a:r>
              <a:rPr lang="en-GB" dirty="0" err="1"/>
              <a:t>blindtext</a:t>
            </a:r>
            <a:r>
              <a:rPr lang="en-GB" dirty="0"/>
              <a:t>[X]” inserts X copies of the text.</a:t>
            </a:r>
          </a:p>
          <a:p>
            <a:endParaRPr lang="en-GB" dirty="0"/>
          </a:p>
          <a:p>
            <a:r>
              <a:rPr lang="en-GB" dirty="0"/>
              <a:t>Overleaf example: https://www.overleaf.com/read/qyrjzrgtjwfg#0bf219</a:t>
            </a:r>
          </a:p>
        </p:txBody>
      </p:sp>
      <p:sp>
        <p:nvSpPr>
          <p:cNvPr id="4" name="Slide Number Placeholder 3">
            <a:extLst>
              <a:ext uri="{FF2B5EF4-FFF2-40B4-BE49-F238E27FC236}">
                <a16:creationId xmlns:a16="http://schemas.microsoft.com/office/drawing/2014/main" id="{F76534BA-24EF-7EF6-7C8D-78B42AE895D4}"/>
              </a:ext>
            </a:extLst>
          </p:cNvPr>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2189504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recommend using the “report” </a:t>
            </a:r>
            <a:r>
              <a:rPr lang="en-GB" dirty="0" err="1"/>
              <a:t>documentclass</a:t>
            </a:r>
            <a:r>
              <a:rPr lang="en-GB" dirty="0"/>
              <a:t> for your thesis. It includes chapters, but doesn’t include as much unnecessary extra spacing as a “book” </a:t>
            </a:r>
            <a:r>
              <a:rPr lang="en-GB" dirty="0" err="1"/>
              <a:t>documentclass</a:t>
            </a:r>
            <a:r>
              <a:rPr lang="en-GB" dirty="0"/>
              <a:t>. You will probably want to use A4 paper in your thesis. You may want to slightly increase the main font size of your document. All of your pages should be numbered in Arabic numerals (1,2,3, etc).</a:t>
            </a:r>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3144285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eThesis</a:t>
            </a:r>
            <a:r>
              <a:rPr lang="en-GB" dirty="0"/>
              <a:t> service requires only 1cm for binding purposes, so you can have margins anywhere up from 1cm. I recommend using a margin of 2-3cm. You should centre your content (i.e. have the same margins on left and right). The geometry package gives you the required control over the set up of the page including margins.</a:t>
            </a:r>
          </a:p>
          <a:p>
            <a:endParaRPr lang="en-GB" dirty="0"/>
          </a:p>
          <a:p>
            <a:r>
              <a:rPr lang="en-GB" dirty="0"/>
              <a:t>You can set the margins to be the same on all four sides by including “[margin=2cm]” in your </a:t>
            </a:r>
            <a:r>
              <a:rPr lang="en-GB" dirty="0" err="1"/>
              <a:t>usepackage</a:t>
            </a:r>
            <a:r>
              <a:rPr lang="en-GB" dirty="0"/>
              <a:t> command, or different on each side by including “[left=1cm, right=5cm, top=3cm, bottom= 5cm]”.</a:t>
            </a:r>
          </a:p>
          <a:p>
            <a:endParaRPr lang="en-GB" dirty="0"/>
          </a:p>
          <a:p>
            <a:r>
              <a:rPr lang="en-GB" dirty="0"/>
              <a:t>Overleaf example (one margin for all sides): https://www.overleaf.com/read/wbjdgyhsvrkg#50c272</a:t>
            </a:r>
          </a:p>
          <a:p>
            <a:r>
              <a:rPr lang="en-GB" dirty="0"/>
              <a:t>Overleaf example (different margins): https://www.overleaf.com/read/qfrxjcnfjyyp#872826</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Problem Sheet Section: Creating a Document</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9333788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9DF6797-7A7D-4FC6-8BD8-9702943B96A6}" type="datetime1">
              <a:rPr lang="en-GB" smtClean="0"/>
              <a:t>17/10/2025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1533506C-B2A7-49B0-B329-3D31FF76D9F0}" type="datetime1">
              <a:rPr lang="en-GB" smtClean="0"/>
              <a:t>17/10/2025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9752AB32-E41A-4B0A-8E14-276CD4331D03}" type="datetime1">
              <a:rPr lang="en-GB" smtClean="0"/>
              <a:t>17/10/2025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Writing Theses in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3CA5D0E-4B00-484D-8E6C-DE465A0A9F26}" type="datetime1">
              <a:rPr lang="en-GB" smtClean="0"/>
              <a:t>17/10/2025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18A3CAF-8114-4D30-8FFC-9B3076B0245B}" type="datetime1">
              <a:rPr lang="en-GB" smtClean="0"/>
              <a:t>17/10/2025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DE97A39B-A66B-4DF6-BCF7-9D2AD97B358C}" type="datetime1">
              <a:rPr lang="en-GB" smtClean="0"/>
              <a:t>17/10/2025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Writing Theses in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0AEF6CE-AB68-4F0C-B8AE-2C30A90F94EF}" type="datetime1">
              <a:rPr lang="en-GB" smtClean="0"/>
              <a:t>17/10/2025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65F988E3-2B88-40E6-8975-432B9259F6C2}" type="datetime1">
              <a:rPr lang="en-GB" smtClean="0"/>
              <a:t>17/10/2025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02206C14-A94E-44FC-9A1C-ED43022A7771}" type="datetime1">
              <a:rPr lang="en-GB" smtClean="0"/>
              <a:t>17/10/2025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256A96B-6FFC-4B2F-A446-D9711C221603}" type="datetime1">
              <a:rPr lang="en-GB" smtClean="0"/>
              <a:t>17/10/2025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07B5442-6256-471E-B8A4-0B901864D17A}" type="datetime1">
              <a:rPr lang="en-GB" smtClean="0"/>
              <a:t>17/10/2025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BB63E86-8480-434A-AD0A-81A5DDACB3BD}" type="datetime1">
              <a:rPr lang="en-GB" smtClean="0"/>
              <a:t>17/10/2025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763CE690-31F2-446F-AF47-CA05EDD56D86}" type="datetime1">
              <a:rPr lang="en-GB" smtClean="0"/>
              <a:t>17/10/2025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34A4FB6B-5190-4755-95DE-DD9FA1A86149}" type="datetime1">
              <a:rPr lang="en-GB" smtClean="0"/>
              <a:t>17/10/2025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D87B7794-706B-4040-BCF9-D842AD2128C7}" type="datetime1">
              <a:rPr lang="en-GB" smtClean="0"/>
              <a:t>17/10/2025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D1DAD959-9743-44E4-8359-314DF63E88ED}" type="datetime1">
              <a:rPr lang="en-GB" smtClean="0"/>
              <a:t>17/10/2025</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13117A60-733D-4313-9FD6-85D1915D9EEA}" type="datetime1">
              <a:rPr lang="en-GB" smtClean="0"/>
              <a:t>17/10/2025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339755F-1C60-41AD-9567-A041745C2725}" type="datetime1">
              <a:rPr lang="en-GB" smtClean="0"/>
              <a:t>17/10/2025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9B9CBB28-1035-46A4-9B85-12227AAA4A56}" type="datetime1">
              <a:rPr lang="en-GB" smtClean="0"/>
              <a:t>17/10/2025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6C885E-A974-446E-A694-2514D74282BE}" type="datetime1">
              <a:rPr lang="en-GB" smtClean="0"/>
              <a:t>17/10/2025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8A7D109C-62F7-432C-9806-2A23B68E08D4}" type="datetime1">
              <a:rPr lang="en-GB" smtClean="0"/>
              <a:t>17/10/2025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5EA55E71-98DE-42D7-AFB1-6BC9C2EFC393}" type="datetime1">
              <a:rPr lang="en-GB" smtClean="0"/>
              <a:t>17/10/2025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72782DC2-B85D-4A00-8F2F-4A9F29E1DC45}" type="datetime1">
              <a:rPr lang="en-GB" smtClean="0"/>
              <a:t>17/10/2025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E318EFB-D535-433A-B3D6-D66DA3B51BD8}"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232B2FA-9D4B-48DF-91D3-AF89948E523B}"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C7AB493-F4EE-4F83-B10E-0376B4AF61CD}"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8602B20-7173-40C1-8575-E2E5918F224D}"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1415B30-3145-439F-A0B6-DF43E36C5CAD}"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CF23D48-1DBC-4CC6-9798-DD2CDB197965}"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AD170F8-F524-465E-B1DF-458E45E0D6E0}"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5B9DC63-5003-4371-9617-A81F7DFAA2F0}"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1D6CB72-7AB2-4B59-A900-2B4A93E955FC}"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72D5358-C4A6-486F-95D3-448A5A2C69E5}"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1D3AEC6-1A96-4E98-83C4-904FC9EE7716}"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6203744-3BEA-40BC-A5AD-32B356E46D48}"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6911C9ED-30A4-4228-AE20-06EBB3461EF8}"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3F2020AB-9004-47B2-8231-E051DA28F687}"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E006398-9F32-4F32-939F-7533C830F33E}" type="datetime1">
              <a:rPr lang="en-GB" smtClean="0"/>
              <a:t>17/10/2025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7879AB7-B297-4F52-8C32-0D80B6A18EB7}" type="datetime1">
              <a:rPr lang="en-GB" smtClean="0"/>
              <a:t>17/10/2025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FBCF3BE-000E-478E-831A-4CDB2F987C41}" type="datetime1">
              <a:rPr lang="en-GB" smtClean="0"/>
              <a:t>17/10/2025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A1E1C761-FA31-43AE-B943-26370F66D9A0}" type="datetime1">
              <a:rPr lang="en-GB" smtClean="0"/>
              <a:t>17/10/2025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A7269DC1-D51A-4515-8DE0-2E4AC96DC636}" type="datetime1">
              <a:rPr lang="en-GB" smtClean="0"/>
              <a:t>17/10/2025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F4DE92BB-013B-45F9-AE97-C504142276D2}" type="datetime1">
              <a:rPr lang="en-GB" smtClean="0"/>
              <a:t>17/10/2025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BB69759E-F12D-4781-8BAA-294BEA775DE9}" type="datetime1">
              <a:rPr lang="en-GB" smtClean="0"/>
              <a:t>17/10/2025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1A057A49-C229-4149-B706-D9941581D0FC}" type="datetime1">
              <a:rPr lang="en-GB" smtClean="0"/>
              <a:t>17/10/2025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Writing Theses in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2CF04B0C-2899-42E6-AC6E-C21CECC9CAAA}" type="datetime1">
              <a:rPr lang="en-GB" smtClean="0"/>
              <a:t>17/10/2025</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Writing Theses in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brand.imperial.ac.uk/document/25#/visual-identity/crest" TargetMode="External"/><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hyperlink" Target="https://brand.imperial.ac.uk/document/36"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www.imperial.ac.uk/admin-services/library/learning-support/generative-ai-guidance/"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hyperlink" Target="http://www.imperial.ac.uk/research-and-innovation/support-for-staff/scholarly-communication/open-access/theses/selecting-a-creative-commons-licence/"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www.overleaf.com/read/zqkcmdtmtpyc#95f6e5"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hyperlink" Target="https://ecri.short.gy/feedback-rescomm" TargetMode="External"/><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www.imperial.ac.uk/media/imperial-college/administration-and-support-services/registry/academic-governance/public/academic-policy/research-degree-examinations/Thesis-Submission-Checklist.pdf"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hyperlink" Target="https://www.imperial.ac.uk/about/governance/academic-governance/regulations/" TargetMode="External"/><Relationship Id="rId5" Type="http://schemas.openxmlformats.org/officeDocument/2006/relationships/hyperlink" Target="https://www.imperial.ac.uk/media/imperial-college/administration-and-support-services/registry/academic-governance/public/regulations/2024-25/MPhil_PhD_Regulations_2024_25-v1.0.pdf" TargetMode="External"/><Relationship Id="rId4" Type="http://schemas.openxmlformats.org/officeDocument/2006/relationships/hyperlink" Target="https://www.imperial.ac.uk/media/imperial-college/administration-and-support-services/registry/academic-governance/public/regulations/2024-25/General_Regulations_2024_25-v1.0.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30BFE-CB41-E791-4D9C-03A91DA1441E}"/>
              </a:ext>
            </a:extLst>
          </p:cNvPr>
          <p:cNvSpPr>
            <a:spLocks noGrp="1"/>
          </p:cNvSpPr>
          <p:nvPr>
            <p:ph type="ctrTitle"/>
          </p:nvPr>
        </p:nvSpPr>
        <p:spPr/>
        <p:txBody>
          <a:bodyPr/>
          <a:lstStyle/>
          <a:p>
            <a:r>
              <a:rPr lang="en-US" dirty="0"/>
              <a:t>Writing Theses in LaTeX</a:t>
            </a:r>
          </a:p>
        </p:txBody>
      </p:sp>
      <p:sp>
        <p:nvSpPr>
          <p:cNvPr id="3" name="Subtitle 2">
            <a:extLst>
              <a:ext uri="{FF2B5EF4-FFF2-40B4-BE49-F238E27FC236}">
                <a16:creationId xmlns:a16="http://schemas.microsoft.com/office/drawing/2014/main" id="{F5239DCA-92DD-EBA0-CA5E-0801020A1879}"/>
              </a:ext>
            </a:extLst>
          </p:cNvPr>
          <p:cNvSpPr>
            <a:spLocks noGrp="1"/>
          </p:cNvSpPr>
          <p:nvPr>
            <p:ph type="subTitle" idx="1"/>
          </p:nvPr>
        </p:nvSpPr>
        <p:spPr/>
        <p:txBody>
          <a:bodyPr/>
          <a:lstStyle/>
          <a:p>
            <a:r>
              <a:rPr lang="en-GB" dirty="0"/>
              <a:t>Chris Cooling</a:t>
            </a:r>
          </a:p>
          <a:p>
            <a:r>
              <a:rPr lang="en-GB" dirty="0"/>
              <a:t>ECRI Senior Teaching Fellow</a:t>
            </a:r>
          </a:p>
          <a:p>
            <a:endParaRPr lang="en-US" dirty="0"/>
          </a:p>
          <a:p>
            <a:endParaRPr lang="en-US" dirty="0"/>
          </a:p>
        </p:txBody>
      </p:sp>
    </p:spTree>
    <p:extLst>
      <p:ext uri="{BB962C8B-B14F-4D97-AF65-F5344CB8AC3E}">
        <p14:creationId xmlns:p14="http://schemas.microsoft.com/office/powerpoint/2010/main" val="32127295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Margins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1924118"/>
          </a:xfrm>
        </p:spPr>
        <p:txBody>
          <a:bodyPr/>
          <a:lstStyle/>
          <a:p>
            <a:pPr marL="457200" indent="-457200" fontAlgn="base">
              <a:buFont typeface="Arial" panose="020B0604020202020204" pitchFamily="34" charset="0"/>
              <a:buChar char="•"/>
            </a:pPr>
            <a:r>
              <a:rPr lang="en-GB" sz="2800" dirty="0"/>
              <a:t>Margins must be even on both sides [Checklist Section 4.3]</a:t>
            </a:r>
          </a:p>
          <a:p>
            <a:pPr marL="457200" indent="-457200" fontAlgn="base">
              <a:buFont typeface="Arial" panose="020B0604020202020204" pitchFamily="34" charset="0"/>
              <a:buChar char="•"/>
            </a:pPr>
            <a:r>
              <a:rPr lang="en-GB" sz="2800" dirty="0"/>
              <a:t>For binding services, margins must typically be at least 1cm</a:t>
            </a:r>
          </a:p>
          <a:p>
            <a:pPr marL="457200" indent="-457200" fontAlgn="base">
              <a:buFont typeface="Arial" panose="020B0604020202020204" pitchFamily="34" charset="0"/>
              <a:buChar char="•"/>
            </a:pPr>
            <a:r>
              <a:rPr lang="en-GB" sz="2800" dirty="0"/>
              <a:t>I recommend 2-3cm</a:t>
            </a:r>
          </a:p>
          <a:p>
            <a:pPr marL="457200" indent="-457200" fontAlgn="base">
              <a:buFont typeface="Arial" panose="020B0604020202020204" pitchFamily="34" charset="0"/>
              <a:buChar char="•"/>
            </a:pPr>
            <a:r>
              <a:rPr lang="en-GB" sz="2800" dirty="0"/>
              <a:t>The </a:t>
            </a:r>
            <a:r>
              <a:rPr lang="en-GB" sz="2800" dirty="0">
                <a:solidFill>
                  <a:schemeClr val="tx2">
                    <a:lumMod val="50000"/>
                    <a:lumOff val="50000"/>
                  </a:schemeClr>
                </a:solidFill>
              </a:rPr>
              <a:t>geometry</a:t>
            </a:r>
            <a:r>
              <a:rPr lang="en-GB" sz="2800" dirty="0"/>
              <a:t> package allows us to set margins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sp>
        <p:nvSpPr>
          <p:cNvPr id="8" name="TextBox 7">
            <a:extLst>
              <a:ext uri="{FF2B5EF4-FFF2-40B4-BE49-F238E27FC236}">
                <a16:creationId xmlns:a16="http://schemas.microsoft.com/office/drawing/2014/main" id="{0259242C-6398-2692-BE79-DC870AD503C0}"/>
              </a:ext>
            </a:extLst>
          </p:cNvPr>
          <p:cNvSpPr txBox="1"/>
          <p:nvPr/>
        </p:nvSpPr>
        <p:spPr>
          <a:xfrm>
            <a:off x="159545" y="5870713"/>
            <a:ext cx="3988385" cy="378619"/>
          </a:xfrm>
          <a:prstGeom prst="rect">
            <a:avLst/>
          </a:prstGeom>
          <a:noFill/>
        </p:spPr>
        <p:txBody>
          <a:bodyPr wrap="square">
            <a:spAutoFit/>
          </a:bodyPr>
          <a:lstStyle/>
          <a:p>
            <a:r>
              <a:rPr lang="en-GB" dirty="0">
                <a:solidFill>
                  <a:schemeClr val="accent1"/>
                </a:solidFill>
              </a:rPr>
              <a:t>\</a:t>
            </a:r>
            <a:r>
              <a:rPr lang="en-GB" dirty="0" err="1">
                <a:solidFill>
                  <a:schemeClr val="accent1"/>
                </a:solidFill>
              </a:rPr>
              <a:t>usepackage</a:t>
            </a:r>
            <a:r>
              <a:rPr lang="en-GB" dirty="0"/>
              <a:t>[margin=3cm]{geometry}</a:t>
            </a:r>
          </a:p>
        </p:txBody>
      </p:sp>
      <p:pic>
        <p:nvPicPr>
          <p:cNvPr id="10" name="Picture 9">
            <a:extLst>
              <a:ext uri="{FF2B5EF4-FFF2-40B4-BE49-F238E27FC236}">
                <a16:creationId xmlns:a16="http://schemas.microsoft.com/office/drawing/2014/main" id="{3405B5FC-618C-4E0A-0046-88C182CDA9D3}"/>
              </a:ext>
            </a:extLst>
          </p:cNvPr>
          <p:cNvPicPr>
            <a:picLocks noChangeAspect="1"/>
          </p:cNvPicPr>
          <p:nvPr/>
        </p:nvPicPr>
        <p:blipFill>
          <a:blip r:embed="rId3"/>
          <a:stretch>
            <a:fillRect/>
          </a:stretch>
        </p:blipFill>
        <p:spPr>
          <a:xfrm>
            <a:off x="1231792" y="3841682"/>
            <a:ext cx="1467065" cy="1884706"/>
          </a:xfrm>
          <a:prstGeom prst="rect">
            <a:avLst/>
          </a:prstGeom>
        </p:spPr>
      </p:pic>
      <p:pic>
        <p:nvPicPr>
          <p:cNvPr id="12" name="Picture 11">
            <a:extLst>
              <a:ext uri="{FF2B5EF4-FFF2-40B4-BE49-F238E27FC236}">
                <a16:creationId xmlns:a16="http://schemas.microsoft.com/office/drawing/2014/main" id="{4C3FFA65-4356-1E55-B975-946B79495E99}"/>
              </a:ext>
            </a:extLst>
          </p:cNvPr>
          <p:cNvPicPr>
            <a:picLocks noChangeAspect="1"/>
          </p:cNvPicPr>
          <p:nvPr/>
        </p:nvPicPr>
        <p:blipFill>
          <a:blip r:embed="rId4"/>
          <a:stretch>
            <a:fillRect/>
          </a:stretch>
        </p:blipFill>
        <p:spPr>
          <a:xfrm>
            <a:off x="7857587" y="3841682"/>
            <a:ext cx="1480840" cy="1884706"/>
          </a:xfrm>
          <a:prstGeom prst="rect">
            <a:avLst/>
          </a:prstGeom>
        </p:spPr>
      </p:pic>
      <p:sp>
        <p:nvSpPr>
          <p:cNvPr id="14" name="TextBox 13">
            <a:extLst>
              <a:ext uri="{FF2B5EF4-FFF2-40B4-BE49-F238E27FC236}">
                <a16:creationId xmlns:a16="http://schemas.microsoft.com/office/drawing/2014/main" id="{CF946BD1-196D-89EE-5708-4A89AED0889C}"/>
              </a:ext>
            </a:extLst>
          </p:cNvPr>
          <p:cNvSpPr txBox="1"/>
          <p:nvPr/>
        </p:nvSpPr>
        <p:spPr>
          <a:xfrm>
            <a:off x="5004014" y="5870713"/>
            <a:ext cx="7187986" cy="369332"/>
          </a:xfrm>
          <a:prstGeom prst="rect">
            <a:avLst/>
          </a:prstGeom>
          <a:noFill/>
        </p:spPr>
        <p:txBody>
          <a:bodyPr wrap="square">
            <a:spAutoFit/>
          </a:bodyPr>
          <a:lstStyle/>
          <a:p>
            <a:r>
              <a:rPr lang="en-GB" dirty="0">
                <a:solidFill>
                  <a:schemeClr val="accent1"/>
                </a:solidFill>
              </a:rPr>
              <a:t>\</a:t>
            </a:r>
            <a:r>
              <a:rPr lang="en-GB" dirty="0" err="1">
                <a:solidFill>
                  <a:schemeClr val="accent1"/>
                </a:solidFill>
              </a:rPr>
              <a:t>usepackage</a:t>
            </a:r>
            <a:r>
              <a:rPr lang="en-GB" dirty="0"/>
              <a:t>[left=1cm, right=5cm, top=3cm, bottom= 5cm]{geometry}</a:t>
            </a:r>
          </a:p>
        </p:txBody>
      </p:sp>
      <p:cxnSp>
        <p:nvCxnSpPr>
          <p:cNvPr id="15" name="Straight Connector 14">
            <a:extLst>
              <a:ext uri="{FF2B5EF4-FFF2-40B4-BE49-F238E27FC236}">
                <a16:creationId xmlns:a16="http://schemas.microsoft.com/office/drawing/2014/main" id="{836F73C5-2693-A7CA-0E68-2E839127780D}"/>
              </a:ext>
            </a:extLst>
          </p:cNvPr>
          <p:cNvCxnSpPr>
            <a:cxnSpLocks/>
          </p:cNvCxnSpPr>
          <p:nvPr/>
        </p:nvCxnSpPr>
        <p:spPr>
          <a:xfrm>
            <a:off x="4558748" y="3841682"/>
            <a:ext cx="0" cy="272018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6D115AE-84E5-FD7E-0404-A38D1AC3B017}"/>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8925705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Footnotes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cxnSp>
        <p:nvCxnSpPr>
          <p:cNvPr id="10" name="Straight Connector 9">
            <a:extLst>
              <a:ext uri="{FF2B5EF4-FFF2-40B4-BE49-F238E27FC236}">
                <a16:creationId xmlns:a16="http://schemas.microsoft.com/office/drawing/2014/main" id="{D8F8EBE5-E3E7-F72C-F3C5-E67B270E543C}"/>
              </a:ext>
            </a:extLst>
          </p:cNvPr>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4" name="Content Placeholder 2">
            <a:extLst>
              <a:ext uri="{FF2B5EF4-FFF2-40B4-BE49-F238E27FC236}">
                <a16:creationId xmlns:a16="http://schemas.microsoft.com/office/drawing/2014/main" id="{154A69FE-9690-BA93-0BA5-6DB82A125900}"/>
              </a:ext>
            </a:extLst>
          </p:cNvPr>
          <p:cNvSpPr>
            <a:spLocks noGrp="1"/>
          </p:cNvSpPr>
          <p:nvPr>
            <p:ph idx="1"/>
          </p:nvPr>
        </p:nvSpPr>
        <p:spPr>
          <a:xfrm>
            <a:off x="479685" y="3133329"/>
            <a:ext cx="5126635" cy="434180"/>
          </a:xfrm>
        </p:spPr>
        <p:txBody>
          <a:bodyPr>
            <a:norm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 \footnote</a:t>
            </a:r>
            <a:r>
              <a:rPr lang="en-GB" sz="2400" dirty="0"/>
              <a:t>{Some gibberish}</a:t>
            </a:r>
          </a:p>
        </p:txBody>
      </p:sp>
      <p:pic>
        <p:nvPicPr>
          <p:cNvPr id="17" name="Picture 16" descr="A close up of text on a white background&#10;&#10;Description automatically generated">
            <a:extLst>
              <a:ext uri="{FF2B5EF4-FFF2-40B4-BE49-F238E27FC236}">
                <a16:creationId xmlns:a16="http://schemas.microsoft.com/office/drawing/2014/main" id="{B798CCCB-21FB-9027-2420-061CC5D9176D}"/>
              </a:ext>
            </a:extLst>
          </p:cNvPr>
          <p:cNvPicPr>
            <a:picLocks noChangeAspect="1"/>
          </p:cNvPicPr>
          <p:nvPr/>
        </p:nvPicPr>
        <p:blipFill>
          <a:blip r:embed="rId3"/>
          <a:stretch>
            <a:fillRect/>
          </a:stretch>
        </p:blipFill>
        <p:spPr>
          <a:xfrm>
            <a:off x="6457130" y="1186629"/>
            <a:ext cx="5229587" cy="4407109"/>
          </a:xfrm>
          <a:prstGeom prst="rect">
            <a:avLst/>
          </a:prstGeom>
        </p:spPr>
      </p:pic>
    </p:spTree>
    <p:extLst>
      <p:ext uri="{BB962C8B-B14F-4D97-AF65-F5344CB8AC3E}">
        <p14:creationId xmlns:p14="http://schemas.microsoft.com/office/powerpoint/2010/main" val="31135572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Line Spacing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8" name="Content Placeholder 2">
            <a:extLst>
              <a:ext uri="{FF2B5EF4-FFF2-40B4-BE49-F238E27FC236}">
                <a16:creationId xmlns:a16="http://schemas.microsoft.com/office/drawing/2014/main" id="{19C16FC3-EB22-30A8-5370-E99D0B9F04D3}"/>
              </a:ext>
            </a:extLst>
          </p:cNvPr>
          <p:cNvSpPr>
            <a:spLocks noGrp="1"/>
          </p:cNvSpPr>
          <p:nvPr>
            <p:ph idx="1"/>
          </p:nvPr>
        </p:nvSpPr>
        <p:spPr>
          <a:xfrm>
            <a:off x="457199" y="1600199"/>
            <a:ext cx="11047751" cy="4453759"/>
          </a:xfrm>
        </p:spPr>
        <p:txBody>
          <a:bodyPr>
            <a:normAutofit/>
          </a:bodyPr>
          <a:lstStyle/>
          <a:p>
            <a:pPr marL="342900" indent="-342900">
              <a:buFont typeface="Arial" panose="020B0604020202020204" pitchFamily="34" charset="0"/>
              <a:buChar char="•"/>
            </a:pPr>
            <a:r>
              <a:rPr lang="en-GB" sz="2800" dirty="0"/>
              <a:t>Text should be 1.5 or double spaced [Section 4.3 of Checklist]</a:t>
            </a:r>
          </a:p>
          <a:p>
            <a:pPr marL="342900" indent="-342900">
              <a:buFont typeface="Arial" panose="020B0604020202020204" pitchFamily="34" charset="0"/>
              <a:buChar char="•"/>
            </a:pPr>
            <a:r>
              <a:rPr lang="en-GB" sz="2800" dirty="0"/>
              <a:t>May be achieved using the </a:t>
            </a:r>
            <a:r>
              <a:rPr lang="en-GB" sz="2800" dirty="0" err="1">
                <a:solidFill>
                  <a:schemeClr val="tx2">
                    <a:lumMod val="50000"/>
                    <a:lumOff val="50000"/>
                  </a:schemeClr>
                </a:solidFill>
              </a:rPr>
              <a:t>setspace</a:t>
            </a:r>
            <a:r>
              <a:rPr lang="en-GB" sz="2800" dirty="0"/>
              <a:t> package and the </a:t>
            </a:r>
            <a:r>
              <a:rPr lang="en-GB" sz="2800" dirty="0">
                <a:solidFill>
                  <a:schemeClr val="tx2">
                    <a:lumMod val="50000"/>
                    <a:lumOff val="50000"/>
                  </a:schemeClr>
                </a:solidFill>
              </a:rPr>
              <a:t>\</a:t>
            </a:r>
            <a:r>
              <a:rPr lang="en-GB" sz="2800" dirty="0" err="1">
                <a:solidFill>
                  <a:schemeClr val="tx2">
                    <a:lumMod val="50000"/>
                    <a:lumOff val="50000"/>
                  </a:schemeClr>
                </a:solidFill>
              </a:rPr>
              <a:t>linespread</a:t>
            </a:r>
            <a:r>
              <a:rPr lang="en-GB" sz="2800" dirty="0"/>
              <a:t>{1.5} command</a:t>
            </a:r>
          </a:p>
          <a:p>
            <a:pPr marL="342900" indent="-342900">
              <a:buFont typeface="Arial" panose="020B0604020202020204" pitchFamily="34" charset="0"/>
              <a:buChar char="•"/>
            </a:pPr>
            <a:r>
              <a:rPr lang="en-GB" sz="2800" dirty="0"/>
              <a:t>Some referencing styles require longer quotes to be indented. Imperial allows these quotes to be single-spaced</a:t>
            </a:r>
          </a:p>
          <a:p>
            <a:pPr marL="504891" lvl="2" indent="-342900"/>
            <a:r>
              <a:rPr lang="en-GB" sz="2800" dirty="0"/>
              <a:t>LaTeX includes the </a:t>
            </a:r>
            <a:r>
              <a:rPr lang="en-GB" sz="2800" dirty="0">
                <a:solidFill>
                  <a:schemeClr val="accent1"/>
                </a:solidFill>
              </a:rPr>
              <a:t>quote</a:t>
            </a:r>
            <a:r>
              <a:rPr lang="en-GB" sz="2800" dirty="0"/>
              <a:t> environment which indents text</a:t>
            </a:r>
          </a:p>
          <a:p>
            <a:pPr marL="504891" lvl="2" indent="-342900"/>
            <a:r>
              <a:rPr lang="en-GB" sz="2800" dirty="0"/>
              <a:t>The </a:t>
            </a:r>
            <a:r>
              <a:rPr lang="en-GB" sz="2800" dirty="0" err="1">
                <a:solidFill>
                  <a:schemeClr val="tx2">
                    <a:lumMod val="50000"/>
                    <a:lumOff val="50000"/>
                  </a:schemeClr>
                </a:solidFill>
              </a:rPr>
              <a:t>setspace</a:t>
            </a:r>
            <a:r>
              <a:rPr lang="en-GB" sz="2800" dirty="0"/>
              <a:t> package includes the </a:t>
            </a:r>
            <a:r>
              <a:rPr lang="en-GB" sz="2800" dirty="0" err="1">
                <a:solidFill>
                  <a:schemeClr val="tx2">
                    <a:lumMod val="50000"/>
                    <a:lumOff val="50000"/>
                  </a:schemeClr>
                </a:solidFill>
              </a:rPr>
              <a:t>singlespace</a:t>
            </a:r>
            <a:r>
              <a:rPr lang="en-GB" sz="2800" dirty="0"/>
              <a:t> environment – sets text to be </a:t>
            </a:r>
            <a:r>
              <a:rPr lang="en-GB" sz="2800" dirty="0" err="1"/>
              <a:t>singlespaced</a:t>
            </a:r>
            <a:endParaRPr lang="en-GB" sz="2800" dirty="0"/>
          </a:p>
          <a:p>
            <a:pPr marL="457200" lvl="1" indent="-457200">
              <a:buFont typeface="Arial" panose="020B0604020202020204" pitchFamily="34" charset="0"/>
              <a:buChar char="•"/>
            </a:pPr>
            <a:r>
              <a:rPr lang="en-GB" sz="2800" dirty="0"/>
              <a:t>Imperial allows footnotes to be single-spaced.</a:t>
            </a:r>
          </a:p>
          <a:p>
            <a:pPr marL="619191" lvl="2" indent="-457200"/>
            <a:r>
              <a:rPr lang="en-GB" sz="2800" dirty="0"/>
              <a:t>Default behaviour in LaTeX</a:t>
            </a:r>
          </a:p>
        </p:txBody>
      </p:sp>
    </p:spTree>
    <p:extLst>
      <p:ext uri="{BB962C8B-B14F-4D97-AF65-F5344CB8AC3E}">
        <p14:creationId xmlns:p14="http://schemas.microsoft.com/office/powerpoint/2010/main" val="4094481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Line Spacing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sp>
        <p:nvSpPr>
          <p:cNvPr id="9" name="Content Placeholder 2">
            <a:extLst>
              <a:ext uri="{FF2B5EF4-FFF2-40B4-BE49-F238E27FC236}">
                <a16:creationId xmlns:a16="http://schemas.microsoft.com/office/drawing/2014/main" id="{8CDBA6E2-CF7B-63D8-3055-981C9B08A3B9}"/>
              </a:ext>
            </a:extLst>
          </p:cNvPr>
          <p:cNvSpPr txBox="1">
            <a:spLocks/>
          </p:cNvSpPr>
          <p:nvPr/>
        </p:nvSpPr>
        <p:spPr>
          <a:xfrm>
            <a:off x="340007" y="3279228"/>
            <a:ext cx="5273803" cy="3053906"/>
          </a:xfrm>
          <a:prstGeom prst="rect">
            <a:avLst/>
          </a:prstGeom>
        </p:spPr>
        <p:txBody>
          <a:bodyPr vert="horz" lIns="0" tIns="0" rIns="0" bIns="0" rtlCol="0">
            <a:norm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\footnote</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a:t>
            </a:r>
          </a:p>
          <a:p>
            <a:endParaRPr lang="en-GB" sz="2400" dirty="0"/>
          </a:p>
          <a:p>
            <a:r>
              <a:rPr lang="en-GB" sz="2400" dirty="0">
                <a:solidFill>
                  <a:schemeClr val="tx2">
                    <a:lumMod val="50000"/>
                    <a:lumOff val="50000"/>
                  </a:schemeClr>
                </a:solidFill>
              </a:rPr>
              <a:t>\begin</a:t>
            </a:r>
            <a:r>
              <a:rPr lang="en-GB" sz="2400" dirty="0"/>
              <a:t>{</a:t>
            </a:r>
            <a:r>
              <a:rPr lang="en-GB" sz="2400" dirty="0" err="1"/>
              <a:t>singlespace</a:t>
            </a:r>
            <a:r>
              <a:rPr lang="en-GB" sz="2400" dirty="0"/>
              <a:t>}</a:t>
            </a:r>
          </a:p>
          <a:p>
            <a:r>
              <a:rPr lang="en-GB" sz="2400" dirty="0">
                <a:solidFill>
                  <a:schemeClr val="tx2">
                    <a:lumMod val="50000"/>
                    <a:lumOff val="50000"/>
                  </a:schemeClr>
                </a:solidFill>
              </a:rPr>
              <a:t>\begin</a:t>
            </a:r>
            <a:r>
              <a:rPr lang="en-GB" sz="2400" dirty="0"/>
              <a:t>{quote}</a:t>
            </a:r>
          </a:p>
          <a:p>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r>
              <a:rPr lang="en-GB" sz="2400" dirty="0">
                <a:solidFill>
                  <a:schemeClr val="tx2">
                    <a:lumMod val="50000"/>
                    <a:lumOff val="50000"/>
                  </a:schemeClr>
                </a:solidFill>
              </a:rPr>
              <a:t>\end</a:t>
            </a:r>
            <a:r>
              <a:rPr lang="en-GB" sz="2400" dirty="0"/>
              <a:t>{quote}</a:t>
            </a:r>
          </a:p>
          <a:p>
            <a:r>
              <a:rPr lang="en-GB" sz="2400" dirty="0">
                <a:solidFill>
                  <a:schemeClr val="accent1"/>
                </a:solidFill>
              </a:rPr>
              <a:t>\end</a:t>
            </a:r>
            <a:r>
              <a:rPr lang="en-GB" sz="2400" dirty="0"/>
              <a:t>{</a:t>
            </a:r>
            <a:r>
              <a:rPr lang="en-GB" sz="2400" dirty="0" err="1"/>
              <a:t>singlespace</a:t>
            </a:r>
            <a:r>
              <a:rPr lang="en-GB" sz="2400" dirty="0"/>
              <a:t>}</a:t>
            </a:r>
          </a:p>
          <a:p>
            <a:endParaRPr lang="en-GB" sz="2400" dirty="0"/>
          </a:p>
        </p:txBody>
      </p:sp>
      <p:cxnSp>
        <p:nvCxnSpPr>
          <p:cNvPr id="10" name="Straight Connector 9">
            <a:extLst>
              <a:ext uri="{FF2B5EF4-FFF2-40B4-BE49-F238E27FC236}">
                <a16:creationId xmlns:a16="http://schemas.microsoft.com/office/drawing/2014/main" id="{66EAA928-9523-58CF-B138-62FD18CEA6BE}"/>
              </a:ext>
            </a:extLst>
          </p:cNvPr>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4D2BA92-97B2-B9F3-EACA-BD444B8D27CC}"/>
              </a:ext>
            </a:extLst>
          </p:cNvPr>
          <p:cNvSpPr txBox="1"/>
          <p:nvPr/>
        </p:nvSpPr>
        <p:spPr>
          <a:xfrm>
            <a:off x="10494578" y="40993"/>
            <a:ext cx="1697422" cy="369332"/>
          </a:xfrm>
          <a:prstGeom prst="rect">
            <a:avLst/>
          </a:prstGeom>
          <a:noFill/>
        </p:spPr>
        <p:txBody>
          <a:bodyPr wrap="square" rtlCol="0">
            <a:spAutoFit/>
          </a:bodyPr>
          <a:lstStyle/>
          <a:p>
            <a:r>
              <a:rPr lang="en-GB" dirty="0">
                <a:solidFill>
                  <a:schemeClr val="accent2"/>
                </a:solidFill>
              </a:rPr>
              <a:t>Problem Sheet</a:t>
            </a:r>
          </a:p>
        </p:txBody>
      </p:sp>
      <p:sp>
        <p:nvSpPr>
          <p:cNvPr id="13" name="TextBox 12">
            <a:extLst>
              <a:ext uri="{FF2B5EF4-FFF2-40B4-BE49-F238E27FC236}">
                <a16:creationId xmlns:a16="http://schemas.microsoft.com/office/drawing/2014/main" id="{0B6824A6-A633-161E-0F9C-C8AC5CF68B45}"/>
              </a:ext>
            </a:extLst>
          </p:cNvPr>
          <p:cNvSpPr txBox="1"/>
          <p:nvPr/>
        </p:nvSpPr>
        <p:spPr>
          <a:xfrm>
            <a:off x="340008" y="1614800"/>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14" name="TextBox 13">
            <a:extLst>
              <a:ext uri="{FF2B5EF4-FFF2-40B4-BE49-F238E27FC236}">
                <a16:creationId xmlns:a16="http://schemas.microsoft.com/office/drawing/2014/main" id="{C0C7D466-FD31-0F53-A8FA-0E60EEDFC766}"/>
              </a:ext>
            </a:extLst>
          </p:cNvPr>
          <p:cNvSpPr txBox="1"/>
          <p:nvPr/>
        </p:nvSpPr>
        <p:spPr>
          <a:xfrm>
            <a:off x="340008" y="1984132"/>
            <a:ext cx="3369833" cy="830997"/>
          </a:xfrm>
          <a:prstGeom prst="rect">
            <a:avLst/>
          </a:prstGeom>
          <a:noFill/>
          <a:ln>
            <a:solidFill>
              <a:srgbClr val="FF0000"/>
            </a:solidFill>
          </a:ln>
        </p:spPr>
        <p:txBody>
          <a:bodyPr wrap="non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accent4">
                    <a:lumMod val="75000"/>
                  </a:schemeClr>
                </a:solidFill>
              </a:rPr>
              <a:t>setspace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{2}</a:t>
            </a:r>
            <a:endParaRPr lang="en-GB" dirty="0"/>
          </a:p>
        </p:txBody>
      </p:sp>
      <p:pic>
        <p:nvPicPr>
          <p:cNvPr id="4" name="Picture 3">
            <a:extLst>
              <a:ext uri="{FF2B5EF4-FFF2-40B4-BE49-F238E27FC236}">
                <a16:creationId xmlns:a16="http://schemas.microsoft.com/office/drawing/2014/main" id="{6468167F-6A15-A0D6-3BBF-12AB7708D4FF}"/>
              </a:ext>
            </a:extLst>
          </p:cNvPr>
          <p:cNvPicPr>
            <a:picLocks noChangeAspect="1"/>
          </p:cNvPicPr>
          <p:nvPr/>
        </p:nvPicPr>
        <p:blipFill>
          <a:blip r:embed="rId3"/>
          <a:stretch>
            <a:fillRect/>
          </a:stretch>
        </p:blipFill>
        <p:spPr>
          <a:xfrm>
            <a:off x="7210729" y="489091"/>
            <a:ext cx="4204202" cy="5879817"/>
          </a:xfrm>
          <a:prstGeom prst="rect">
            <a:avLst/>
          </a:prstGeom>
        </p:spPr>
      </p:pic>
    </p:spTree>
    <p:extLst>
      <p:ext uri="{BB962C8B-B14F-4D97-AF65-F5344CB8AC3E}">
        <p14:creationId xmlns:p14="http://schemas.microsoft.com/office/powerpoint/2010/main" val="16050931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Title Page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sp>
        <p:nvSpPr>
          <p:cNvPr id="3" name="Content Placeholder 6">
            <a:extLst>
              <a:ext uri="{FF2B5EF4-FFF2-40B4-BE49-F238E27FC236}">
                <a16:creationId xmlns:a16="http://schemas.microsoft.com/office/drawing/2014/main" id="{42CBE8EB-A2DB-17DE-5D82-BEB96AF6849F}"/>
              </a:ext>
            </a:extLst>
          </p:cNvPr>
          <p:cNvSpPr>
            <a:spLocks noGrp="1"/>
          </p:cNvSpPr>
          <p:nvPr>
            <p:ph idx="1"/>
          </p:nvPr>
        </p:nvSpPr>
        <p:spPr>
          <a:xfrm>
            <a:off x="457200" y="1417638"/>
            <a:ext cx="7247744" cy="4887072"/>
          </a:xfrm>
        </p:spPr>
        <p:txBody>
          <a:bodyPr/>
          <a:lstStyle/>
          <a:p>
            <a:pPr marL="342900" indent="-342900">
              <a:buFont typeface="Arial" panose="020B0604020202020204" pitchFamily="34" charset="0"/>
              <a:buChar char="•"/>
            </a:pPr>
            <a:r>
              <a:rPr lang="en-GB" sz="2400" dirty="0"/>
              <a:t>Must contain [Section 4.5 of checklist]:</a:t>
            </a:r>
          </a:p>
          <a:p>
            <a:pPr marL="504891" lvl="2" indent="-342900"/>
            <a:r>
              <a:rPr lang="en-GB" sz="2400" dirty="0"/>
              <a:t>Officially approved title of thesis</a:t>
            </a:r>
          </a:p>
          <a:p>
            <a:pPr marL="504891" lvl="2" indent="-342900"/>
            <a:r>
              <a:rPr lang="en-GB" sz="2400" dirty="0"/>
              <a:t>Your full name</a:t>
            </a:r>
          </a:p>
          <a:p>
            <a:pPr marL="504891" lvl="2" indent="-342900"/>
            <a:r>
              <a:rPr lang="en-GB" sz="2400" dirty="0"/>
              <a:t>“Imperial College London” and the name of your Department</a:t>
            </a:r>
          </a:p>
          <a:p>
            <a:pPr marL="504891" lvl="2" indent="-342900"/>
            <a:r>
              <a:rPr lang="en-GB" sz="2400" dirty="0"/>
              <a:t>The name of the degree for which your thesis is submitted</a:t>
            </a:r>
          </a:p>
          <a:p>
            <a:pPr marL="342900" lvl="1" indent="-342900">
              <a:buFont typeface="Arial" panose="020B0604020202020204" pitchFamily="34" charset="0"/>
              <a:buChar char="•"/>
            </a:pPr>
            <a:r>
              <a:rPr lang="en-GB" sz="2400" dirty="0"/>
              <a:t>Must also have a page number [Section 4.4 of checklist]</a:t>
            </a:r>
          </a:p>
          <a:p>
            <a:pPr marL="342900" indent="-342900">
              <a:buFont typeface="Arial" panose="020B0604020202020204" pitchFamily="34" charset="0"/>
              <a:buChar char="•"/>
            </a:pPr>
            <a:r>
              <a:rPr lang="en-GB" sz="2400" dirty="0"/>
              <a:t>You are </a:t>
            </a:r>
            <a:r>
              <a:rPr lang="en-GB" sz="2400" dirty="0">
                <a:hlinkClick r:id="rId3"/>
              </a:rPr>
              <a:t>not permitted </a:t>
            </a:r>
            <a:r>
              <a:rPr lang="en-GB" sz="2400" dirty="0"/>
              <a:t>to use the Imperial crest on your front cover - use the </a:t>
            </a:r>
            <a:r>
              <a:rPr lang="en-GB" sz="2400" dirty="0">
                <a:hlinkClick r:id="rId4"/>
              </a:rPr>
              <a:t>Imperial logo </a:t>
            </a:r>
            <a:r>
              <a:rPr lang="en-GB" sz="2400" dirty="0"/>
              <a:t>instead.</a:t>
            </a:r>
          </a:p>
          <a:p>
            <a:endParaRPr lang="en-GB" sz="2400" dirty="0"/>
          </a:p>
        </p:txBody>
      </p:sp>
      <p:pic>
        <p:nvPicPr>
          <p:cNvPr id="4" name="Picture 3">
            <a:extLst>
              <a:ext uri="{FF2B5EF4-FFF2-40B4-BE49-F238E27FC236}">
                <a16:creationId xmlns:a16="http://schemas.microsoft.com/office/drawing/2014/main" id="{CC274250-ECA8-BF10-CB47-C98501C0C775}"/>
              </a:ext>
            </a:extLst>
          </p:cNvPr>
          <p:cNvPicPr>
            <a:picLocks noChangeAspect="1"/>
          </p:cNvPicPr>
          <p:nvPr/>
        </p:nvPicPr>
        <p:blipFill>
          <a:blip r:embed="rId5"/>
          <a:stretch>
            <a:fillRect/>
          </a:stretch>
        </p:blipFill>
        <p:spPr>
          <a:xfrm>
            <a:off x="8528585" y="5274488"/>
            <a:ext cx="2556641" cy="280855"/>
          </a:xfrm>
          <a:prstGeom prst="rect">
            <a:avLst/>
          </a:prstGeom>
        </p:spPr>
      </p:pic>
      <p:grpSp>
        <p:nvGrpSpPr>
          <p:cNvPr id="21" name="Group 20">
            <a:extLst>
              <a:ext uri="{FF2B5EF4-FFF2-40B4-BE49-F238E27FC236}">
                <a16:creationId xmlns:a16="http://schemas.microsoft.com/office/drawing/2014/main" id="{8AB7EE63-E2A2-87B3-65F2-45B3C04CE0A9}"/>
              </a:ext>
            </a:extLst>
          </p:cNvPr>
          <p:cNvGrpSpPr/>
          <p:nvPr/>
        </p:nvGrpSpPr>
        <p:grpSpPr>
          <a:xfrm>
            <a:off x="8093756" y="1009876"/>
            <a:ext cx="3426298" cy="3426298"/>
            <a:chOff x="7884939" y="1009876"/>
            <a:chExt cx="3426298" cy="3426298"/>
          </a:xfrm>
        </p:grpSpPr>
        <p:pic>
          <p:nvPicPr>
            <p:cNvPr id="20" name="Picture 19">
              <a:extLst>
                <a:ext uri="{FF2B5EF4-FFF2-40B4-BE49-F238E27FC236}">
                  <a16:creationId xmlns:a16="http://schemas.microsoft.com/office/drawing/2014/main" id="{586984E4-FB69-4DE8-CB78-0AF51395DBD9}"/>
                </a:ext>
              </a:extLst>
            </p:cNvPr>
            <p:cNvPicPr>
              <a:picLocks noChangeAspect="1"/>
            </p:cNvPicPr>
            <p:nvPr/>
          </p:nvPicPr>
          <p:blipFill>
            <a:blip r:embed="rId6"/>
            <a:stretch>
              <a:fillRect/>
            </a:stretch>
          </p:blipFill>
          <p:spPr>
            <a:xfrm>
              <a:off x="8679642" y="1458235"/>
              <a:ext cx="1836893" cy="2800078"/>
            </a:xfrm>
            <a:prstGeom prst="rect">
              <a:avLst/>
            </a:prstGeom>
          </p:spPr>
        </p:pic>
        <p:pic>
          <p:nvPicPr>
            <p:cNvPr id="17" name="Picture 8" descr="Image result for no entry symbol">
              <a:extLst>
                <a:ext uri="{FF2B5EF4-FFF2-40B4-BE49-F238E27FC236}">
                  <a16:creationId xmlns:a16="http://schemas.microsoft.com/office/drawing/2014/main" id="{24BA3A12-539A-C505-7DAF-4703702B2E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4939" y="1009876"/>
              <a:ext cx="3426298" cy="34262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144380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Title Page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sp>
        <p:nvSpPr>
          <p:cNvPr id="9" name="Content Placeholder 2">
            <a:extLst>
              <a:ext uri="{FF2B5EF4-FFF2-40B4-BE49-F238E27FC236}">
                <a16:creationId xmlns:a16="http://schemas.microsoft.com/office/drawing/2014/main" id="{3654AA9F-AE93-FC07-7F0A-23E422CA2997}"/>
              </a:ext>
            </a:extLst>
          </p:cNvPr>
          <p:cNvSpPr>
            <a:spLocks noGrp="1"/>
          </p:cNvSpPr>
          <p:nvPr>
            <p:ph idx="1"/>
          </p:nvPr>
        </p:nvSpPr>
        <p:spPr>
          <a:xfrm>
            <a:off x="465009" y="1065832"/>
            <a:ext cx="5321193" cy="5194737"/>
          </a:xfrm>
        </p:spPr>
        <p:txBody>
          <a:bodyPr>
            <a:noAutofit/>
          </a:bodyPr>
          <a:lstStyle/>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includegraphics</a:t>
            </a:r>
            <a:r>
              <a:rPr lang="en-GB" sz="1200" dirty="0"/>
              <a:t>[width=10cm]{</a:t>
            </a:r>
            <a:r>
              <a:rPr lang="en-GB" sz="1200" dirty="0" err="1"/>
              <a:t>imperial_logo</a:t>
            </a:r>
            <a:r>
              <a:rPr lang="en-GB" sz="1200" dirty="0"/>
              <a:t>}</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vfill</a:t>
            </a:r>
            <a:endParaRPr lang="en-GB" sz="1200" dirty="0">
              <a:solidFill>
                <a:schemeClr val="tx2">
                  <a:lumMod val="50000"/>
                  <a:lumOff val="50000"/>
                </a:schemeClr>
              </a:solidFill>
            </a:endParaRPr>
          </a:p>
          <a:p>
            <a:pPr marL="0" indent="0">
              <a:buNone/>
            </a:pPr>
            <a:endParaRPr lang="en-GB" sz="1200" dirty="0">
              <a:solidFill>
                <a:schemeClr val="tx2">
                  <a:lumMod val="50000"/>
                  <a:lumOff val="50000"/>
                </a:schemeClr>
              </a:solidFill>
            </a:endParaRPr>
          </a:p>
          <a:p>
            <a:pPr marL="0" indent="0">
              <a:buNone/>
            </a:pPr>
            <a:r>
              <a:rPr lang="en-GB" sz="1200" dirty="0">
                <a:solidFill>
                  <a:schemeClr val="tx2">
                    <a:lumMod val="50000"/>
                    <a:lumOff val="50000"/>
                  </a:schemeClr>
                </a:solidFill>
              </a:rPr>
              <a:t>\begin</a:t>
            </a:r>
            <a:r>
              <a:rPr lang="en-GB" sz="1200" dirty="0"/>
              <a:t>{</a:t>
            </a:r>
            <a:r>
              <a:rPr lang="en-GB" sz="1200" dirty="0" err="1">
                <a:solidFill>
                  <a:schemeClr val="accent4">
                    <a:lumMod val="75000"/>
                  </a:schemeClr>
                </a:solidFill>
              </a:rPr>
              <a:t>center</a:t>
            </a:r>
            <a:r>
              <a:rPr lang="en-GB" sz="1200" dirty="0"/>
              <a:t>}</a:t>
            </a:r>
            <a:br>
              <a:rPr lang="en-GB" sz="1200" dirty="0"/>
            </a:br>
            <a:endParaRPr lang="en-GB" sz="1200" dirty="0"/>
          </a:p>
          <a:p>
            <a:pPr marL="0" indent="0">
              <a:buNone/>
            </a:pPr>
            <a:r>
              <a:rPr lang="en-GB" sz="1200" dirty="0"/>
              <a:t>{</a:t>
            </a:r>
            <a:r>
              <a:rPr lang="en-GB" sz="1200" dirty="0">
                <a:solidFill>
                  <a:schemeClr val="tx2">
                    <a:lumMod val="50000"/>
                    <a:lumOff val="50000"/>
                  </a:schemeClr>
                </a:solidFill>
              </a:rPr>
              <a:t>\huge </a:t>
            </a:r>
            <a:r>
              <a:rPr lang="en-GB" sz="1200" dirty="0"/>
              <a:t>The Effect of </a:t>
            </a:r>
            <a:r>
              <a:rPr lang="en-GB" sz="1200" dirty="0">
                <a:solidFill>
                  <a:schemeClr val="tx2">
                    <a:lumMod val="50000"/>
                    <a:lumOff val="50000"/>
                  </a:schemeClr>
                </a:solidFill>
              </a:rPr>
              <a:t>\LaTeX </a:t>
            </a:r>
            <a:r>
              <a:rPr lang="en-GB" sz="1200" dirty="0"/>
              <a:t>on Thesis Quality}</a:t>
            </a:r>
          </a:p>
          <a:p>
            <a:pPr marL="0" indent="0">
              <a:buNone/>
            </a:pPr>
            <a:r>
              <a:rPr lang="en-GB" sz="1200" dirty="0">
                <a:solidFill>
                  <a:schemeClr val="tx2">
                    <a:lumMod val="50000"/>
                    <a:lumOff val="50000"/>
                  </a:schemeClr>
                </a:solidFill>
              </a:rPr>
              <a:t>\rule</a:t>
            </a:r>
            <a:r>
              <a:rPr lang="en-GB" sz="1200" dirty="0"/>
              <a:t>{15cm}{1pt}</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Andrew Latex Nerd</a:t>
            </a:r>
            <a:r>
              <a:rPr lang="en-GB" sz="1200" dirty="0">
                <a:solidFill>
                  <a:schemeClr val="accent1">
                    <a:lumMod val="60000"/>
                    <a:lumOff val="40000"/>
                  </a:schemeClr>
                </a:solidFill>
              </a:rPr>
              <a:t>\\</a:t>
            </a:r>
          </a:p>
          <a:p>
            <a:pPr marL="0" indent="0">
              <a:buNone/>
            </a:pPr>
            <a:r>
              <a:rPr lang="en-GB" sz="1200" dirty="0"/>
              <a:t>2019</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Department of Nice Documents</a:t>
            </a:r>
          </a:p>
          <a:p>
            <a:pPr marL="0" indent="0">
              <a:buNone/>
            </a:pPr>
            <a:endParaRPr lang="en-GB" sz="1200" dirty="0"/>
          </a:p>
          <a:p>
            <a:pPr marL="0" indent="0">
              <a:buNone/>
            </a:pPr>
            <a:r>
              <a:rPr lang="en-GB" sz="1200" dirty="0"/>
              <a:t>Imperial College London</a:t>
            </a:r>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vspace</a:t>
            </a:r>
            <a:r>
              <a:rPr lang="en-GB" sz="1200" dirty="0"/>
              <a:t>{2cm}</a:t>
            </a:r>
            <a:br>
              <a:rPr lang="en-GB" sz="1200" dirty="0"/>
            </a:br>
            <a:endParaRPr lang="en-GB" sz="1200" dirty="0"/>
          </a:p>
          <a:p>
            <a:pPr marL="0" indent="0">
              <a:buNone/>
            </a:pPr>
            <a:r>
              <a:rPr lang="en-GB" sz="1200" dirty="0"/>
              <a:t>Submitted in part fulfilment of the requirements for the degree of</a:t>
            </a:r>
            <a:r>
              <a:rPr lang="en-GB" sz="1200" dirty="0">
                <a:solidFill>
                  <a:schemeClr val="accent1">
                    <a:lumMod val="60000"/>
                    <a:lumOff val="40000"/>
                  </a:schemeClr>
                </a:solidFill>
              </a:rPr>
              <a:t>\\</a:t>
            </a:r>
          </a:p>
          <a:p>
            <a:pPr marL="0" indent="0">
              <a:buNone/>
            </a:pPr>
            <a:r>
              <a:rPr lang="en-GB" sz="1200" dirty="0"/>
              <a:t>Doctor of Typesetting of Imperial College London</a:t>
            </a:r>
            <a:r>
              <a:rPr lang="en-GB" sz="1200" dirty="0">
                <a:solidFill>
                  <a:schemeClr val="accent1">
                    <a:lumMod val="60000"/>
                    <a:lumOff val="40000"/>
                  </a:schemeClr>
                </a:solidFill>
              </a:rPr>
              <a:t>\\</a:t>
            </a:r>
          </a:p>
          <a:p>
            <a:pPr marL="0" indent="0">
              <a:buNone/>
            </a:pPr>
            <a:r>
              <a:rPr lang="en-GB" sz="1200" dirty="0"/>
              <a:t>and the Diploma of Imperial College London</a:t>
            </a:r>
          </a:p>
          <a:p>
            <a:pPr marL="0" indent="0">
              <a:buNone/>
            </a:pPr>
            <a:r>
              <a:rPr lang="en-GB" sz="1200" dirty="0">
                <a:solidFill>
                  <a:schemeClr val="tx2">
                    <a:lumMod val="50000"/>
                    <a:lumOff val="50000"/>
                  </a:schemeClr>
                </a:solidFill>
              </a:rPr>
              <a:t>\end</a:t>
            </a:r>
            <a:r>
              <a:rPr lang="en-GB" sz="1200" dirty="0"/>
              <a:t>{</a:t>
            </a:r>
            <a:r>
              <a:rPr lang="en-GB" sz="1200" dirty="0" err="1">
                <a:solidFill>
                  <a:schemeClr val="accent4">
                    <a:lumMod val="75000"/>
                  </a:schemeClr>
                </a:solidFill>
              </a:rPr>
              <a:t>center</a:t>
            </a:r>
            <a:r>
              <a:rPr lang="en-GB" sz="1200" dirty="0"/>
              <a:t>}</a:t>
            </a:r>
            <a:br>
              <a:rPr lang="en-GB" sz="1200" dirty="0"/>
            </a:br>
            <a:endParaRPr lang="en-GB" sz="1200" dirty="0"/>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vfill</a:t>
            </a:r>
            <a:br>
              <a:rPr lang="en-GB" sz="1200" dirty="0"/>
            </a:br>
            <a:endParaRPr lang="en-GB" sz="1200" dirty="0"/>
          </a:p>
          <a:p>
            <a:pPr marL="0" indent="0">
              <a:buNone/>
            </a:pPr>
            <a:r>
              <a:rPr lang="en-GB" sz="1200" dirty="0">
                <a:solidFill>
                  <a:schemeClr val="tx2">
                    <a:lumMod val="50000"/>
                    <a:lumOff val="50000"/>
                  </a:schemeClr>
                </a:solidFill>
              </a:rPr>
              <a:t>\</a:t>
            </a:r>
            <a:r>
              <a:rPr lang="en-GB" sz="1200" dirty="0" err="1">
                <a:solidFill>
                  <a:schemeClr val="tx2">
                    <a:lumMod val="50000"/>
                    <a:lumOff val="50000"/>
                  </a:schemeClr>
                </a:solidFill>
              </a:rPr>
              <a:t>clearpage</a:t>
            </a:r>
            <a:endParaRPr lang="en-GB" sz="1200" dirty="0">
              <a:solidFill>
                <a:schemeClr val="tx2">
                  <a:lumMod val="50000"/>
                  <a:lumOff val="50000"/>
                </a:schemeClr>
              </a:solidFill>
            </a:endParaRPr>
          </a:p>
        </p:txBody>
      </p:sp>
      <p:cxnSp>
        <p:nvCxnSpPr>
          <p:cNvPr id="10" name="Straight Connector 9">
            <a:extLst>
              <a:ext uri="{FF2B5EF4-FFF2-40B4-BE49-F238E27FC236}">
                <a16:creationId xmlns:a16="http://schemas.microsoft.com/office/drawing/2014/main" id="{B8EC70A6-28B4-2B8B-14E4-C36EDD10AB2D}"/>
              </a:ext>
            </a:extLst>
          </p:cNvPr>
          <p:cNvCxnSpPr/>
          <p:nvPr/>
        </p:nvCxnSpPr>
        <p:spPr>
          <a:xfrm>
            <a:off x="6080125" y="8068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AEB103C-8D35-A11B-C4B6-A81AE663CA9E}"/>
              </a:ext>
            </a:extLst>
          </p:cNvPr>
          <p:cNvSpPr txBox="1"/>
          <p:nvPr/>
        </p:nvSpPr>
        <p:spPr>
          <a:xfrm>
            <a:off x="10494578" y="-38511"/>
            <a:ext cx="1697422" cy="369332"/>
          </a:xfrm>
          <a:prstGeom prst="rect">
            <a:avLst/>
          </a:prstGeom>
          <a:noFill/>
        </p:spPr>
        <p:txBody>
          <a:bodyPr wrap="square" rtlCol="0">
            <a:spAutoFit/>
          </a:bodyPr>
          <a:lstStyle/>
          <a:p>
            <a:r>
              <a:rPr lang="en-GB" dirty="0">
                <a:solidFill>
                  <a:schemeClr val="accent2"/>
                </a:solidFill>
              </a:rPr>
              <a:t>Problem Sheet</a:t>
            </a:r>
          </a:p>
        </p:txBody>
      </p:sp>
      <p:sp>
        <p:nvSpPr>
          <p:cNvPr id="12" name="TextBox 11">
            <a:extLst>
              <a:ext uri="{FF2B5EF4-FFF2-40B4-BE49-F238E27FC236}">
                <a16:creationId xmlns:a16="http://schemas.microsoft.com/office/drawing/2014/main" id="{BCE5C848-918E-340B-DC03-9DA5233E8B9A}"/>
              </a:ext>
            </a:extLst>
          </p:cNvPr>
          <p:cNvSpPr txBox="1"/>
          <p:nvPr/>
        </p:nvSpPr>
        <p:spPr>
          <a:xfrm>
            <a:off x="2376177" y="587039"/>
            <a:ext cx="3357009" cy="307777"/>
          </a:xfrm>
          <a:prstGeom prst="rect">
            <a:avLst/>
          </a:prstGeom>
          <a:noFill/>
          <a:ln>
            <a:solidFill>
              <a:srgbClr val="FF0000"/>
            </a:solidFill>
          </a:ln>
        </p:spPr>
        <p:txBody>
          <a:bodyPr wrap="none" rtlCol="0">
            <a:spAutoFit/>
          </a:bodyPr>
          <a:lstStyle/>
          <a:p>
            <a:r>
              <a:rPr lang="en-GB" sz="1400" dirty="0">
                <a:solidFill>
                  <a:srgbClr val="FF0000"/>
                </a:solidFill>
              </a:rPr>
              <a:t>Remember to use the </a:t>
            </a:r>
            <a:r>
              <a:rPr lang="en-GB" sz="1400" dirty="0" err="1">
                <a:solidFill>
                  <a:srgbClr val="FF0000"/>
                </a:solidFill>
              </a:rPr>
              <a:t>graphicx</a:t>
            </a:r>
            <a:r>
              <a:rPr lang="en-GB" sz="1400" dirty="0">
                <a:solidFill>
                  <a:srgbClr val="FF0000"/>
                </a:solidFill>
              </a:rPr>
              <a:t> package</a:t>
            </a:r>
          </a:p>
        </p:txBody>
      </p:sp>
      <p:cxnSp>
        <p:nvCxnSpPr>
          <p:cNvPr id="13" name="Straight Arrow Connector 12">
            <a:extLst>
              <a:ext uri="{FF2B5EF4-FFF2-40B4-BE49-F238E27FC236}">
                <a16:creationId xmlns:a16="http://schemas.microsoft.com/office/drawing/2014/main" id="{200A7A28-9338-D5F4-BF70-9E4972595246}"/>
              </a:ext>
            </a:extLst>
          </p:cNvPr>
          <p:cNvCxnSpPr>
            <a:cxnSpLocks/>
            <a:stCxn id="12" idx="1"/>
          </p:cNvCxnSpPr>
          <p:nvPr/>
        </p:nvCxnSpPr>
        <p:spPr>
          <a:xfrm flipH="1">
            <a:off x="1121765" y="740928"/>
            <a:ext cx="1254412" cy="32490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2821F571-13A3-DDE2-5631-D302C2558AD4}"/>
              </a:ext>
            </a:extLst>
          </p:cNvPr>
          <p:cNvPicPr>
            <a:picLocks noChangeAspect="1"/>
          </p:cNvPicPr>
          <p:nvPr/>
        </p:nvPicPr>
        <p:blipFill>
          <a:blip r:embed="rId3"/>
          <a:stretch>
            <a:fillRect/>
          </a:stretch>
        </p:blipFill>
        <p:spPr>
          <a:xfrm>
            <a:off x="6986596" y="716811"/>
            <a:ext cx="4083639" cy="5676846"/>
          </a:xfrm>
          <a:prstGeom prst="rect">
            <a:avLst/>
          </a:prstGeom>
        </p:spPr>
      </p:pic>
    </p:spTree>
    <p:extLst>
      <p:ext uri="{BB962C8B-B14F-4D97-AF65-F5344CB8AC3E}">
        <p14:creationId xmlns:p14="http://schemas.microsoft.com/office/powerpoint/2010/main" val="14348726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Abstract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 should include an abstract </a:t>
            </a:r>
          </a:p>
          <a:p>
            <a:pPr marL="342900" indent="-342900">
              <a:buFont typeface="Arial" panose="020B0604020202020204" pitchFamily="34" charset="0"/>
              <a:buChar char="•"/>
            </a:pPr>
            <a:r>
              <a:rPr lang="en-GB" sz="2800" dirty="0"/>
              <a:t>Should be after the title page [section 7 of checklist]</a:t>
            </a:r>
          </a:p>
          <a:p>
            <a:pPr marL="342900" indent="-342900">
              <a:buFont typeface="Arial" panose="020B0604020202020204" pitchFamily="34" charset="0"/>
              <a:buChar char="•"/>
            </a:pPr>
            <a:r>
              <a:rPr lang="en-GB" sz="2800" dirty="0"/>
              <a:t>300 words or less [Paragraph 78 of PhD Regulations]</a:t>
            </a:r>
          </a:p>
          <a:p>
            <a:pPr lvl="1"/>
            <a:endParaRPr lang="en-GB" sz="1600" dirty="0"/>
          </a:p>
        </p:txBody>
      </p:sp>
    </p:spTree>
    <p:extLst>
      <p:ext uri="{BB962C8B-B14F-4D97-AF65-F5344CB8AC3E}">
        <p14:creationId xmlns:p14="http://schemas.microsoft.com/office/powerpoint/2010/main" val="17580520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Statement of Originality</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 should include a statement of originality in your own words [Section 5 of Checklist]</a:t>
            </a:r>
          </a:p>
          <a:p>
            <a:pPr marL="504891" lvl="2" indent="-342900"/>
            <a:r>
              <a:rPr lang="en-GB" sz="2400" dirty="0"/>
              <a:t>The work is your own</a:t>
            </a:r>
          </a:p>
          <a:p>
            <a:pPr marL="504891" lvl="2" indent="-342900"/>
            <a:r>
              <a:rPr lang="en-GB" sz="2400" dirty="0"/>
              <a:t>All else is appropriately referenced</a:t>
            </a:r>
          </a:p>
          <a:p>
            <a:pPr marL="504891" lvl="2" indent="-342900"/>
            <a:r>
              <a:rPr lang="en-GB" sz="2400" dirty="0"/>
              <a:t>Should appear at beginning of thesis</a:t>
            </a:r>
          </a:p>
          <a:p>
            <a:pPr marL="342900" indent="-342900">
              <a:buFont typeface="Arial" panose="020B0604020202020204" pitchFamily="34" charset="0"/>
              <a:buChar char="•"/>
            </a:pPr>
            <a:r>
              <a:rPr lang="en-GB" sz="2800" dirty="0"/>
              <a:t>If you have used Generative AI, you must reference it [Paragraph 76 of PhD Regulations]. See </a:t>
            </a:r>
            <a:r>
              <a:rPr lang="en-GB" sz="2800" dirty="0">
                <a:hlinkClick r:id="rId3"/>
              </a:rPr>
              <a:t>this guidance</a:t>
            </a:r>
            <a:r>
              <a:rPr lang="en-GB" sz="2800" dirty="0"/>
              <a:t>:</a:t>
            </a:r>
          </a:p>
          <a:p>
            <a:pPr marL="504891" lvl="2" indent="-342900"/>
            <a:r>
              <a:rPr lang="en-GB" sz="2400" dirty="0"/>
              <a:t>Note its usage in the Statement of Originality</a:t>
            </a:r>
          </a:p>
          <a:p>
            <a:pPr marL="504891" lvl="2" indent="-342900"/>
            <a:r>
              <a:rPr lang="en-GB" sz="2400" dirty="0"/>
              <a:t>Specifically reference it on each occasion you use it throughout your thesis.</a:t>
            </a:r>
          </a:p>
          <a:p>
            <a:pPr marL="342900" indent="-342900">
              <a:buFont typeface="Arial" panose="020B0604020202020204" pitchFamily="34" charset="0"/>
              <a:buChar char="•"/>
            </a:pPr>
            <a:r>
              <a:rPr lang="en-GB" sz="2800" dirty="0"/>
              <a:t>Do not include your signature anywhere in your thesis [Section 12.7 of Checklist]</a:t>
            </a:r>
          </a:p>
          <a:p>
            <a:pPr lvl="1"/>
            <a:endParaRPr lang="en-GB" sz="1600" dirty="0"/>
          </a:p>
        </p:txBody>
      </p:sp>
    </p:spTree>
    <p:extLst>
      <p:ext uri="{BB962C8B-B14F-4D97-AF65-F5344CB8AC3E}">
        <p14:creationId xmlns:p14="http://schemas.microsoft.com/office/powerpoint/2010/main" val="8178970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Copyright Declaration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sp>
        <p:nvSpPr>
          <p:cNvPr id="17" name="Content Placeholder 6">
            <a:extLst>
              <a:ext uri="{FF2B5EF4-FFF2-40B4-BE49-F238E27FC236}">
                <a16:creationId xmlns:a16="http://schemas.microsoft.com/office/drawing/2014/main" id="{984C3A53-97CD-7824-A781-8CFB9C8D0A11}"/>
              </a:ext>
            </a:extLst>
          </p:cNvPr>
          <p:cNvSpPr txBox="1">
            <a:spLocks/>
          </p:cNvSpPr>
          <p:nvPr/>
        </p:nvSpPr>
        <p:spPr>
          <a:xfrm>
            <a:off x="457200" y="1417638"/>
            <a:ext cx="11317574" cy="4525963"/>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GB" sz="2800" dirty="0"/>
              <a:t>Your thesis will be released publicly [Paragraph 79 -82 of PhD Regulations, Section 12.1-12.2 of Checklist]</a:t>
            </a:r>
          </a:p>
          <a:p>
            <a:pPr marL="342900" indent="-342900">
              <a:buFont typeface="Arial" panose="020B0604020202020204" pitchFamily="34" charset="0"/>
              <a:buChar char="•"/>
            </a:pPr>
            <a:r>
              <a:rPr lang="en-GB" sz="2800" dirty="0"/>
              <a:t>College requires copyright statement [Section 6 of Checklist]</a:t>
            </a:r>
          </a:p>
          <a:p>
            <a:pPr marL="342900" indent="-342900">
              <a:buFont typeface="Arial" panose="020B0604020202020204" pitchFamily="34" charset="0"/>
              <a:buChar char="•"/>
            </a:pPr>
            <a:r>
              <a:rPr lang="en-GB" sz="2800" dirty="0"/>
              <a:t>Checklist provides a sample statement, or you can use a </a:t>
            </a:r>
            <a:r>
              <a:rPr lang="en-GB" sz="2800" dirty="0">
                <a:hlinkClick r:id="rId3"/>
              </a:rPr>
              <a:t>Creative Commons </a:t>
            </a:r>
            <a:r>
              <a:rPr lang="en-GB" sz="2800" dirty="0"/>
              <a:t>statement</a:t>
            </a:r>
          </a:p>
          <a:p>
            <a:pPr lvl="1"/>
            <a:endParaRPr lang="en-GB" sz="1600" dirty="0"/>
          </a:p>
        </p:txBody>
      </p:sp>
    </p:spTree>
    <p:extLst>
      <p:ext uri="{BB962C8B-B14F-4D97-AF65-F5344CB8AC3E}">
        <p14:creationId xmlns:p14="http://schemas.microsoft.com/office/powerpoint/2010/main" val="8262492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Thesis Frontmatter</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sp>
        <p:nvSpPr>
          <p:cNvPr id="3" name="Content Placeholder 2">
            <a:extLst>
              <a:ext uri="{FF2B5EF4-FFF2-40B4-BE49-F238E27FC236}">
                <a16:creationId xmlns:a16="http://schemas.microsoft.com/office/drawing/2014/main" id="{04F9B4F6-654D-0D7C-BE57-0AAAB463DC6D}"/>
              </a:ext>
            </a:extLst>
          </p:cNvPr>
          <p:cNvSpPr>
            <a:spLocks noGrp="1"/>
          </p:cNvSpPr>
          <p:nvPr>
            <p:ph idx="1"/>
          </p:nvPr>
        </p:nvSpPr>
        <p:spPr>
          <a:xfrm>
            <a:off x="457199" y="1303284"/>
            <a:ext cx="5479253" cy="5132932"/>
          </a:xfrm>
        </p:spPr>
        <p:txBody>
          <a:bodyPr>
            <a:noAutofit/>
          </a:bodyPr>
          <a:lstStyle/>
          <a:p>
            <a:pPr marL="0" indent="0">
              <a:buNone/>
            </a:pPr>
            <a:r>
              <a:rPr lang="en-GB" sz="2800" dirty="0">
                <a:solidFill>
                  <a:schemeClr val="tx2">
                    <a:lumMod val="50000"/>
                    <a:lumOff val="50000"/>
                  </a:schemeClr>
                </a:solidFill>
              </a:rPr>
              <a:t>\chapter</a:t>
            </a:r>
            <a:r>
              <a:rPr lang="en-GB" sz="2800" dirty="0"/>
              <a:t>*{Abstract}</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800" dirty="0">
              <a:solidFill>
                <a:schemeClr val="tx2">
                  <a:lumMod val="50000"/>
                  <a:lumOff val="50000"/>
                </a:schemeClr>
              </a:solidFill>
            </a:endParaRPr>
          </a:p>
          <a:p>
            <a:pPr marL="0" indent="0">
              <a:buNone/>
            </a:pPr>
            <a:r>
              <a:rPr lang="en-GB" sz="2800" dirty="0">
                <a:solidFill>
                  <a:schemeClr val="tx2">
                    <a:lumMod val="50000"/>
                    <a:lumOff val="50000"/>
                  </a:schemeClr>
                </a:solidFill>
              </a:rPr>
              <a:t>\chapter</a:t>
            </a:r>
            <a:r>
              <a:rPr lang="en-GB" sz="2800" dirty="0"/>
              <a:t>*{Statement of Originality}</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800" dirty="0"/>
          </a:p>
          <a:p>
            <a:pPr marL="0" indent="0">
              <a:buNone/>
            </a:pPr>
            <a:r>
              <a:rPr lang="en-GB" sz="2800" dirty="0">
                <a:solidFill>
                  <a:schemeClr val="tx2">
                    <a:lumMod val="50000"/>
                    <a:lumOff val="50000"/>
                  </a:schemeClr>
                </a:solidFill>
              </a:rPr>
              <a:t>\chapter</a:t>
            </a:r>
            <a:r>
              <a:rPr lang="en-GB" sz="2800" dirty="0"/>
              <a:t>*{Copyright Statement}</a:t>
            </a:r>
          </a:p>
          <a:p>
            <a:pPr marL="0" indent="0">
              <a:buNone/>
            </a:pPr>
            <a:r>
              <a:rPr lang="en-GB" sz="2800" dirty="0">
                <a:solidFill>
                  <a:schemeClr val="tx2">
                    <a:lumMod val="50000"/>
                    <a:lumOff val="50000"/>
                  </a:schemeClr>
                </a:solidFill>
              </a:rPr>
              <a:t>\</a:t>
            </a:r>
            <a:r>
              <a:rPr lang="en-GB" sz="2800" dirty="0" err="1">
                <a:solidFill>
                  <a:schemeClr val="tx2">
                    <a:lumMod val="50000"/>
                    <a:lumOff val="50000"/>
                  </a:schemeClr>
                </a:solidFill>
              </a:rPr>
              <a:t>blindtext</a:t>
            </a:r>
            <a:endParaRPr lang="en-GB" sz="2800" dirty="0">
              <a:solidFill>
                <a:schemeClr val="tx2">
                  <a:lumMod val="50000"/>
                  <a:lumOff val="50000"/>
                </a:schemeClr>
              </a:solidFill>
            </a:endParaRPr>
          </a:p>
          <a:p>
            <a:pPr marL="0" indent="0">
              <a:buNone/>
            </a:pPr>
            <a:endParaRPr lang="en-GB" sz="2400" dirty="0"/>
          </a:p>
        </p:txBody>
      </p:sp>
      <p:cxnSp>
        <p:nvCxnSpPr>
          <p:cNvPr id="4" name="Straight Connector 3">
            <a:extLst>
              <a:ext uri="{FF2B5EF4-FFF2-40B4-BE49-F238E27FC236}">
                <a16:creationId xmlns:a16="http://schemas.microsoft.com/office/drawing/2014/main" id="{267A0A1D-68D8-E3B4-3E8A-55AE3518BD7E}"/>
              </a:ext>
            </a:extLst>
          </p:cNvPr>
          <p:cNvCxnSpPr/>
          <p:nvPr/>
        </p:nvCxnSpPr>
        <p:spPr>
          <a:xfrm>
            <a:off x="6118485" y="6302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712E20FF-E4A2-9328-7204-8696D9356C97}"/>
              </a:ext>
            </a:extLst>
          </p:cNvPr>
          <p:cNvPicPr>
            <a:picLocks noChangeAspect="1"/>
          </p:cNvPicPr>
          <p:nvPr/>
        </p:nvPicPr>
        <p:blipFill>
          <a:blip r:embed="rId3"/>
          <a:stretch>
            <a:fillRect/>
          </a:stretch>
        </p:blipFill>
        <p:spPr>
          <a:xfrm>
            <a:off x="7810038" y="2388599"/>
            <a:ext cx="3924762" cy="2080801"/>
          </a:xfrm>
          <a:prstGeom prst="rect">
            <a:avLst/>
          </a:prstGeom>
        </p:spPr>
      </p:pic>
      <p:sp>
        <p:nvSpPr>
          <p:cNvPr id="9" name="TextBox 8">
            <a:extLst>
              <a:ext uri="{FF2B5EF4-FFF2-40B4-BE49-F238E27FC236}">
                <a16:creationId xmlns:a16="http://schemas.microsoft.com/office/drawing/2014/main" id="{5918ACC5-1A07-F1E0-CF82-C6BBD6FA8AA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76895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Contents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sp>
        <p:nvSpPr>
          <p:cNvPr id="12" name="Content Placeholder 6">
            <a:extLst>
              <a:ext uri="{FF2B5EF4-FFF2-40B4-BE49-F238E27FC236}">
                <a16:creationId xmlns:a16="http://schemas.microsoft.com/office/drawing/2014/main" id="{E7AC9014-B2D7-7852-A1F3-05AAC27E7397}"/>
              </a:ext>
            </a:extLst>
          </p:cNvPr>
          <p:cNvSpPr>
            <a:spLocks noGrp="1"/>
          </p:cNvSpPr>
          <p:nvPr>
            <p:ph idx="1"/>
          </p:nvPr>
        </p:nvSpPr>
        <p:spPr>
          <a:xfrm>
            <a:off x="457199" y="1417638"/>
            <a:ext cx="11418095" cy="4525963"/>
          </a:xfrm>
        </p:spPr>
        <p:txBody>
          <a:bodyPr/>
          <a:lstStyle/>
          <a:p>
            <a:pPr marL="342900" indent="-342900">
              <a:buFont typeface="Arial" panose="020B0604020202020204" pitchFamily="34" charset="0"/>
              <a:buChar char="•"/>
            </a:pPr>
            <a:r>
              <a:rPr lang="en-GB" sz="2800" dirty="0"/>
              <a:t>After the preamble material, include [Section 8 of Checklist]:</a:t>
            </a:r>
          </a:p>
          <a:p>
            <a:pPr marL="504891" lvl="2" indent="-342900"/>
            <a:r>
              <a:rPr lang="en-GB" sz="2800" dirty="0"/>
              <a:t>Table of Contents</a:t>
            </a:r>
          </a:p>
          <a:p>
            <a:pPr marL="504891" lvl="2" indent="-342900"/>
            <a:r>
              <a:rPr lang="en-GB" sz="2800" dirty="0"/>
              <a:t>List of Figures</a:t>
            </a:r>
          </a:p>
          <a:p>
            <a:pPr marL="504891" lvl="2" indent="-342900"/>
            <a:r>
              <a:rPr lang="en-GB" sz="2800" dirty="0"/>
              <a:t>List of Tables</a:t>
            </a:r>
          </a:p>
          <a:p>
            <a:pPr marL="457200" indent="-457200">
              <a:buFont typeface="Arial" panose="020B0604020202020204" pitchFamily="34" charset="0"/>
              <a:buChar char="•"/>
            </a:pPr>
            <a:r>
              <a:rPr lang="en-GB" sz="2800" dirty="0"/>
              <a:t>Must include any external materials</a:t>
            </a:r>
          </a:p>
          <a:p>
            <a:pPr lvl="1"/>
            <a:endParaRPr lang="en-GB" sz="1600" dirty="0"/>
          </a:p>
        </p:txBody>
      </p:sp>
    </p:spTree>
    <p:extLst>
      <p:ext uri="{BB962C8B-B14F-4D97-AF65-F5344CB8AC3E}">
        <p14:creationId xmlns:p14="http://schemas.microsoft.com/office/powerpoint/2010/main" val="20006449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Contents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sp>
        <p:nvSpPr>
          <p:cNvPr id="8" name="Content Placeholder 2">
            <a:extLst>
              <a:ext uri="{FF2B5EF4-FFF2-40B4-BE49-F238E27FC236}">
                <a16:creationId xmlns:a16="http://schemas.microsoft.com/office/drawing/2014/main" id="{092A510B-3288-5205-BC74-6667E4B6A1FC}"/>
              </a:ext>
            </a:extLst>
          </p:cNvPr>
          <p:cNvSpPr>
            <a:spLocks noGrp="1"/>
          </p:cNvSpPr>
          <p:nvPr>
            <p:ph idx="1"/>
          </p:nvPr>
        </p:nvSpPr>
        <p:spPr>
          <a:xfrm>
            <a:off x="269823" y="1004390"/>
            <a:ext cx="5666634" cy="4984180"/>
          </a:xfrm>
        </p:spPr>
        <p:txBody>
          <a:bodyPr>
            <a:noAutofit/>
          </a:bodyPr>
          <a:lstStyle/>
          <a:p>
            <a:pPr marL="0" indent="0">
              <a:buNone/>
            </a:pPr>
            <a:r>
              <a:rPr lang="en-GB" sz="2300" dirty="0">
                <a:solidFill>
                  <a:schemeClr val="tx2">
                    <a:lumMod val="50000"/>
                    <a:lumOff val="50000"/>
                  </a:schemeClr>
                </a:solidFill>
              </a:rPr>
              <a:t>\</a:t>
            </a:r>
            <a:r>
              <a:rPr lang="en-GB" sz="2300" dirty="0" err="1">
                <a:solidFill>
                  <a:schemeClr val="tx2">
                    <a:lumMod val="50000"/>
                    <a:lumOff val="50000"/>
                  </a:schemeClr>
                </a:solidFill>
              </a:rPr>
              <a:t>tableofcontents</a:t>
            </a:r>
            <a:endParaRPr lang="en-GB" sz="2300" dirty="0">
              <a:solidFill>
                <a:schemeClr val="tx2">
                  <a:lumMod val="50000"/>
                  <a:lumOff val="50000"/>
                </a:schemeClr>
              </a:solidFill>
            </a:endParaRP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*{Abstract}</a:t>
            </a: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{First Chapter}</a:t>
            </a:r>
            <a:br>
              <a:rPr lang="en-GB" sz="2300" dirty="0"/>
            </a:br>
            <a:endParaRPr lang="en-GB" sz="2300" dirty="0"/>
          </a:p>
          <a:p>
            <a:pPr marL="0" indent="0">
              <a:buNone/>
            </a:pPr>
            <a:r>
              <a:rPr lang="en-GB" sz="2300" dirty="0">
                <a:solidFill>
                  <a:schemeClr val="tx2">
                    <a:lumMod val="50000"/>
                    <a:lumOff val="50000"/>
                  </a:schemeClr>
                </a:solidFill>
              </a:rPr>
              <a:t>\section</a:t>
            </a:r>
            <a:r>
              <a:rPr lang="en-GB" sz="2300" dirty="0"/>
              <a:t>{The First </a:t>
            </a:r>
            <a:r>
              <a:rPr lang="en-GB" sz="2300" dirty="0" err="1"/>
              <a:t>First</a:t>
            </a:r>
            <a:r>
              <a:rPr lang="en-GB" sz="2300" dirty="0"/>
              <a:t> Section}</a:t>
            </a:r>
            <a:br>
              <a:rPr lang="en-GB" sz="2300" dirty="0"/>
            </a:br>
            <a:endParaRPr lang="en-GB" sz="2300" dirty="0"/>
          </a:p>
          <a:p>
            <a:pPr marL="0" indent="0">
              <a:buNone/>
            </a:pPr>
            <a:r>
              <a:rPr lang="en-GB" sz="2300" dirty="0">
                <a:solidFill>
                  <a:schemeClr val="tx2">
                    <a:lumMod val="50000"/>
                    <a:lumOff val="50000"/>
                  </a:schemeClr>
                </a:solidFill>
              </a:rPr>
              <a:t>\subsection</a:t>
            </a:r>
            <a:r>
              <a:rPr lang="en-GB" sz="2300" dirty="0"/>
              <a:t>{The First </a:t>
            </a:r>
            <a:r>
              <a:rPr lang="en-GB" sz="2300" dirty="0" err="1"/>
              <a:t>First</a:t>
            </a:r>
            <a:r>
              <a:rPr lang="en-GB" sz="2300" dirty="0"/>
              <a:t> </a:t>
            </a:r>
            <a:r>
              <a:rPr lang="en-GB" sz="2300" dirty="0" err="1"/>
              <a:t>First</a:t>
            </a:r>
            <a:r>
              <a:rPr lang="en-GB" sz="2300" dirty="0"/>
              <a:t> Subsection}</a:t>
            </a:r>
          </a:p>
          <a:p>
            <a:pPr marL="0" indent="0">
              <a:buNone/>
            </a:pPr>
            <a:endParaRPr lang="en-GB" sz="2300" dirty="0"/>
          </a:p>
          <a:p>
            <a:pPr marL="0" indent="0">
              <a:buNone/>
            </a:pPr>
            <a:r>
              <a:rPr lang="en-GB" sz="2300" dirty="0">
                <a:solidFill>
                  <a:schemeClr val="tx2">
                    <a:lumMod val="50000"/>
                    <a:lumOff val="50000"/>
                  </a:schemeClr>
                </a:solidFill>
              </a:rPr>
              <a:t>\chapter</a:t>
            </a:r>
            <a:r>
              <a:rPr lang="en-GB" sz="2300" dirty="0"/>
              <a:t>{Second Chapter}</a:t>
            </a:r>
          </a:p>
          <a:p>
            <a:pPr marL="0" indent="0">
              <a:buNone/>
            </a:pPr>
            <a:br>
              <a:rPr lang="en-GB" sz="2300" dirty="0"/>
            </a:br>
            <a:r>
              <a:rPr lang="en-GB" sz="2300" dirty="0">
                <a:solidFill>
                  <a:schemeClr val="tx2">
                    <a:lumMod val="50000"/>
                    <a:lumOff val="50000"/>
                  </a:schemeClr>
                </a:solidFill>
              </a:rPr>
              <a:t>\section</a:t>
            </a:r>
            <a:r>
              <a:rPr lang="en-GB" sz="2300" dirty="0"/>
              <a:t>{The Second First Section}</a:t>
            </a:r>
            <a:endParaRPr lang="en-GB" sz="2300" dirty="0">
              <a:solidFill>
                <a:schemeClr val="tx2">
                  <a:lumMod val="50000"/>
                  <a:lumOff val="50000"/>
                </a:schemeClr>
              </a:solidFill>
            </a:endParaRPr>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6AFB2B7B-D55C-429A-5E4E-8307BD5121ED}"/>
              </a:ext>
            </a:extLst>
          </p:cNvPr>
          <p:cNvPicPr>
            <a:picLocks noChangeAspect="1"/>
          </p:cNvPicPr>
          <p:nvPr/>
        </p:nvPicPr>
        <p:blipFill>
          <a:blip r:embed="rId3"/>
          <a:stretch>
            <a:fillRect/>
          </a:stretch>
        </p:blipFill>
        <p:spPr>
          <a:xfrm>
            <a:off x="6269315" y="2156264"/>
            <a:ext cx="5418575" cy="2872936"/>
          </a:xfrm>
          <a:prstGeom prst="rect">
            <a:avLst/>
          </a:prstGeom>
        </p:spPr>
      </p:pic>
    </p:spTree>
    <p:extLst>
      <p:ext uri="{BB962C8B-B14F-4D97-AF65-F5344CB8AC3E}">
        <p14:creationId xmlns:p14="http://schemas.microsoft.com/office/powerpoint/2010/main" val="33717086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 of Tables and 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38215215-E1E4-EE26-C5AA-2C4C9B354587}"/>
              </a:ext>
            </a:extLst>
          </p:cNvPr>
          <p:cNvPicPr>
            <a:picLocks noChangeAspect="1"/>
          </p:cNvPicPr>
          <p:nvPr/>
        </p:nvPicPr>
        <p:blipFill>
          <a:blip r:embed="rId3"/>
          <a:stretch>
            <a:fillRect/>
          </a:stretch>
        </p:blipFill>
        <p:spPr>
          <a:xfrm>
            <a:off x="7995244" y="305968"/>
            <a:ext cx="2775187" cy="6156348"/>
          </a:xfrm>
          <a:prstGeom prst="rect">
            <a:avLst/>
          </a:prstGeom>
        </p:spPr>
      </p:pic>
      <p:sp>
        <p:nvSpPr>
          <p:cNvPr id="21" name="Content Placeholder 2">
            <a:extLst>
              <a:ext uri="{FF2B5EF4-FFF2-40B4-BE49-F238E27FC236}">
                <a16:creationId xmlns:a16="http://schemas.microsoft.com/office/drawing/2014/main" id="{D738D65A-3346-C521-AB4B-0A9299E10160}"/>
              </a:ext>
            </a:extLst>
          </p:cNvPr>
          <p:cNvSpPr>
            <a:spLocks noGrp="1"/>
          </p:cNvSpPr>
          <p:nvPr>
            <p:ph idx="1"/>
          </p:nvPr>
        </p:nvSpPr>
        <p:spPr>
          <a:xfrm>
            <a:off x="457199" y="2965573"/>
            <a:ext cx="3967655" cy="926853"/>
          </a:xfrm>
        </p:spPr>
        <p:txBody>
          <a:bodyPr>
            <a:noAutofit/>
          </a:bodyPr>
          <a:lstStyle/>
          <a:p>
            <a:pPr marL="0" indent="0">
              <a:buNone/>
            </a:pPr>
            <a:r>
              <a:rPr lang="en-GB" sz="2400" dirty="0"/>
              <a:t>\</a:t>
            </a:r>
            <a:r>
              <a:rPr lang="en-GB" sz="2400" dirty="0" err="1"/>
              <a:t>listoffigures</a:t>
            </a:r>
            <a:endParaRPr lang="en-GB" sz="2400" dirty="0"/>
          </a:p>
          <a:p>
            <a:pPr marL="0" indent="0">
              <a:buNone/>
            </a:pPr>
            <a:r>
              <a:rPr lang="en-GB" sz="2400" dirty="0"/>
              <a:t>\</a:t>
            </a:r>
            <a:r>
              <a:rPr lang="en-GB" sz="2400" dirty="0" err="1"/>
              <a:t>listoftables</a:t>
            </a:r>
            <a:endParaRPr lang="en-GB" sz="2400" dirty="0">
              <a:solidFill>
                <a:schemeClr val="tx2">
                  <a:lumMod val="50000"/>
                  <a:lumOff val="50000"/>
                </a:schemeClr>
              </a:solidFill>
            </a:endParaRPr>
          </a:p>
        </p:txBody>
      </p:sp>
    </p:spTree>
    <p:extLst>
      <p:ext uri="{BB962C8B-B14F-4D97-AF65-F5344CB8AC3E}">
        <p14:creationId xmlns:p14="http://schemas.microsoft.com/office/powerpoint/2010/main" val="11925372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Extra Contents Items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4" name="Content Placeholder 2">
            <a:extLst>
              <a:ext uri="{FF2B5EF4-FFF2-40B4-BE49-F238E27FC236}">
                <a16:creationId xmlns:a16="http://schemas.microsoft.com/office/drawing/2014/main" id="{3DFD9FBB-69A3-AC7B-259A-1048D4B9A46B}"/>
              </a:ext>
            </a:extLst>
          </p:cNvPr>
          <p:cNvSpPr>
            <a:spLocks noGrp="1"/>
          </p:cNvSpPr>
          <p:nvPr>
            <p:ph idx="1"/>
          </p:nvPr>
        </p:nvSpPr>
        <p:spPr>
          <a:xfrm>
            <a:off x="309562" y="1527768"/>
            <a:ext cx="5770563" cy="3968358"/>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listoftables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listoffigures</a:t>
            </a:r>
            <a:br>
              <a:rPr lang="en-GB" sz="1800" dirty="0">
                <a:solidFill>
                  <a:schemeClr val="tx2">
                    <a:lumMod val="50000"/>
                    <a:lumOff val="50000"/>
                  </a:schemeClr>
                </a:solidFill>
              </a:rPr>
            </a:b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\chapter</a:t>
            </a:r>
            <a:r>
              <a:rPr lang="en-GB" sz="1800" dirty="0"/>
              <a:t>{First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{toc}{section} {Phantom 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{toc}{chapter} {Phantom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{toc}{subsection} {Phantom Subsection}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a:t>
            </a:r>
            <a:r>
              <a:rPr lang="en-GB" sz="1800" dirty="0" err="1"/>
              <a:t>lof</a:t>
            </a:r>
            <a:r>
              <a:rPr lang="en-GB" sz="1800" dirty="0"/>
              <a:t>}{figure} {Phantom Figure}</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{lot}{table} {Phantom Table}</a:t>
            </a:r>
            <a:endParaRPr lang="en-GB" sz="1800" dirty="0">
              <a:solidFill>
                <a:schemeClr val="tx2">
                  <a:lumMod val="50000"/>
                  <a:lumOff val="50000"/>
                </a:schemeClr>
              </a:solidFill>
            </a:endParaRPr>
          </a:p>
        </p:txBody>
      </p:sp>
      <p:pic>
        <p:nvPicPr>
          <p:cNvPr id="15" name="Picture 14">
            <a:extLst>
              <a:ext uri="{FF2B5EF4-FFF2-40B4-BE49-F238E27FC236}">
                <a16:creationId xmlns:a16="http://schemas.microsoft.com/office/drawing/2014/main" id="{3872C419-202A-70F7-6F89-8273CFCC4581}"/>
              </a:ext>
            </a:extLst>
          </p:cNvPr>
          <p:cNvPicPr>
            <a:picLocks noChangeAspect="1"/>
          </p:cNvPicPr>
          <p:nvPr/>
        </p:nvPicPr>
        <p:blipFill>
          <a:blip r:embed="rId3"/>
          <a:stretch>
            <a:fillRect/>
          </a:stretch>
        </p:blipFill>
        <p:spPr>
          <a:xfrm>
            <a:off x="7241750" y="967735"/>
            <a:ext cx="4060210" cy="1953555"/>
          </a:xfrm>
          <a:prstGeom prst="rect">
            <a:avLst/>
          </a:prstGeom>
        </p:spPr>
      </p:pic>
      <p:pic>
        <p:nvPicPr>
          <p:cNvPr id="16" name="Picture 15">
            <a:extLst>
              <a:ext uri="{FF2B5EF4-FFF2-40B4-BE49-F238E27FC236}">
                <a16:creationId xmlns:a16="http://schemas.microsoft.com/office/drawing/2014/main" id="{9E231C69-E24E-B66C-B859-19C6334C166A}"/>
              </a:ext>
            </a:extLst>
          </p:cNvPr>
          <p:cNvPicPr>
            <a:picLocks noChangeAspect="1"/>
          </p:cNvPicPr>
          <p:nvPr/>
        </p:nvPicPr>
        <p:blipFill>
          <a:blip r:embed="rId4"/>
          <a:stretch>
            <a:fillRect/>
          </a:stretch>
        </p:blipFill>
        <p:spPr>
          <a:xfrm>
            <a:off x="7241750" y="3454984"/>
            <a:ext cx="4060209" cy="1015053"/>
          </a:xfrm>
          <a:prstGeom prst="rect">
            <a:avLst/>
          </a:prstGeom>
        </p:spPr>
      </p:pic>
      <p:pic>
        <p:nvPicPr>
          <p:cNvPr id="17" name="Picture 16">
            <a:extLst>
              <a:ext uri="{FF2B5EF4-FFF2-40B4-BE49-F238E27FC236}">
                <a16:creationId xmlns:a16="http://schemas.microsoft.com/office/drawing/2014/main" id="{BB789DD8-082B-2179-EA4C-8DBFB5CECB36}"/>
              </a:ext>
            </a:extLst>
          </p:cNvPr>
          <p:cNvPicPr>
            <a:picLocks noChangeAspect="1"/>
          </p:cNvPicPr>
          <p:nvPr/>
        </p:nvPicPr>
        <p:blipFill>
          <a:blip r:embed="rId5"/>
          <a:stretch>
            <a:fillRect/>
          </a:stretch>
        </p:blipFill>
        <p:spPr>
          <a:xfrm>
            <a:off x="7241751" y="5027245"/>
            <a:ext cx="4060208" cy="1028915"/>
          </a:xfrm>
          <a:prstGeom prst="rect">
            <a:avLst/>
          </a:prstGeom>
        </p:spPr>
      </p:pic>
    </p:spTree>
    <p:extLst>
      <p:ext uri="{BB962C8B-B14F-4D97-AF65-F5344CB8AC3E}">
        <p14:creationId xmlns:p14="http://schemas.microsoft.com/office/powerpoint/2010/main" val="30711083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Appendices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72985B48-AF88-7536-041D-845265084ED8}"/>
              </a:ext>
            </a:extLst>
          </p:cNvPr>
          <p:cNvSpPr>
            <a:spLocks noGrp="1"/>
          </p:cNvSpPr>
          <p:nvPr>
            <p:ph idx="1"/>
          </p:nvPr>
        </p:nvSpPr>
        <p:spPr>
          <a:xfrm>
            <a:off x="393635" y="1435836"/>
            <a:ext cx="5537733" cy="4020572"/>
          </a:xfrm>
        </p:spPr>
        <p:txBody>
          <a:bodyPr>
            <a:noAutofit/>
          </a:bodyPr>
          <a:lstStyle/>
          <a:p>
            <a:pPr marL="0" indent="0">
              <a:buNone/>
            </a:pPr>
            <a:r>
              <a:rPr lang="en-GB" sz="2400" dirty="0">
                <a:solidFill>
                  <a:schemeClr val="tx2">
                    <a:lumMod val="50000"/>
                    <a:lumOff val="50000"/>
                  </a:schemeClr>
                </a:solidFill>
              </a:rPr>
              <a:t>\appendix</a:t>
            </a:r>
          </a:p>
          <a:p>
            <a:pPr marL="0" indent="0">
              <a:buNone/>
            </a:pPr>
            <a:r>
              <a:rPr lang="en-GB" sz="2400" dirty="0">
                <a:solidFill>
                  <a:schemeClr val="tx2">
                    <a:lumMod val="50000"/>
                    <a:lumOff val="50000"/>
                  </a:schemeClr>
                </a:solidFill>
              </a:rPr>
              <a:t>\chapter</a:t>
            </a:r>
            <a:r>
              <a:rPr lang="en-GB" sz="2400" dirty="0"/>
              <a:t>{First Appendix}</a:t>
            </a:r>
            <a:br>
              <a:rPr lang="en-GB" sz="2400" dirty="0"/>
            </a:br>
            <a:endParaRPr lang="en-GB" sz="2400" dirty="0"/>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a:p>
            <a:pPr marL="0" indent="0">
              <a:buNone/>
            </a:pPr>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figure</a:t>
            </a:r>
            <a:r>
              <a:rPr lang="en-GB" sz="2400" dirty="0"/>
              <a:t>}[h]</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centering</a:t>
            </a: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includegraphics</a:t>
            </a:r>
            <a:r>
              <a:rPr lang="en-GB" sz="2400" dirty="0">
                <a:solidFill>
                  <a:schemeClr val="tx2">
                    <a:lumMod val="50000"/>
                    <a:lumOff val="50000"/>
                  </a:schemeClr>
                </a:solidFill>
              </a:rPr>
              <a:t> </a:t>
            </a:r>
            <a:r>
              <a:rPr lang="en-GB" sz="2400" dirty="0"/>
              <a:t>[width=5cm] {appendix}</a:t>
            </a:r>
          </a:p>
          <a:p>
            <a:pPr marL="0" indent="0">
              <a:buNone/>
            </a:pPr>
            <a:r>
              <a:rPr lang="en-GB" sz="2400" dirty="0">
                <a:solidFill>
                  <a:schemeClr val="tx2">
                    <a:lumMod val="50000"/>
                    <a:lumOff val="50000"/>
                  </a:schemeClr>
                </a:solidFill>
              </a:rPr>
              <a:t>\caption</a:t>
            </a:r>
            <a:r>
              <a:rPr lang="en-GB" sz="2400" dirty="0"/>
              <a:t>{The other kind of appendix}</a:t>
            </a:r>
          </a:p>
          <a:p>
            <a:pPr marL="0" indent="0">
              <a:buNone/>
            </a:pP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figure</a:t>
            </a:r>
            <a:r>
              <a:rPr lang="en-GB" sz="2400" dirty="0"/>
              <a:t>}</a:t>
            </a:r>
            <a:endParaRPr lang="en-GB" sz="2400" dirty="0">
              <a:solidFill>
                <a:schemeClr val="tx2">
                  <a:lumMod val="50000"/>
                  <a:lumOff val="50000"/>
                </a:schemeClr>
              </a:solidFill>
            </a:endParaRPr>
          </a:p>
        </p:txBody>
      </p:sp>
      <p:sp>
        <p:nvSpPr>
          <p:cNvPr id="10" name="TextBox 9">
            <a:extLst>
              <a:ext uri="{FF2B5EF4-FFF2-40B4-BE49-F238E27FC236}">
                <a16:creationId xmlns:a16="http://schemas.microsoft.com/office/drawing/2014/main" id="{BA5BA0A5-2377-AC6B-0A76-B4C18C443360}"/>
              </a:ext>
            </a:extLst>
          </p:cNvPr>
          <p:cNvSpPr txBox="1"/>
          <p:nvPr/>
        </p:nvSpPr>
        <p:spPr>
          <a:xfrm>
            <a:off x="10494578" y="-16349"/>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11" name="Picture 10">
            <a:extLst>
              <a:ext uri="{FF2B5EF4-FFF2-40B4-BE49-F238E27FC236}">
                <a16:creationId xmlns:a16="http://schemas.microsoft.com/office/drawing/2014/main" id="{1F7C40CF-1887-3C04-8583-9999868EBB5C}"/>
              </a:ext>
            </a:extLst>
          </p:cNvPr>
          <p:cNvPicPr>
            <a:picLocks noChangeAspect="1"/>
          </p:cNvPicPr>
          <p:nvPr/>
        </p:nvPicPr>
        <p:blipFill>
          <a:blip r:embed="rId3"/>
          <a:stretch>
            <a:fillRect/>
          </a:stretch>
        </p:blipFill>
        <p:spPr>
          <a:xfrm>
            <a:off x="6377639" y="1435836"/>
            <a:ext cx="5305090" cy="4302177"/>
          </a:xfrm>
          <a:prstGeom prst="rect">
            <a:avLst/>
          </a:prstGeom>
        </p:spPr>
      </p:pic>
    </p:spTree>
    <p:extLst>
      <p:ext uri="{BB962C8B-B14F-4D97-AF65-F5344CB8AC3E}">
        <p14:creationId xmlns:p14="http://schemas.microsoft.com/office/powerpoint/2010/main" val="32767400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sp>
        <p:nvSpPr>
          <p:cNvPr id="4" name="Content Placeholder 6">
            <a:extLst>
              <a:ext uri="{FF2B5EF4-FFF2-40B4-BE49-F238E27FC236}">
                <a16:creationId xmlns:a16="http://schemas.microsoft.com/office/drawing/2014/main" id="{4E9EA92D-2486-1285-FB28-B32E31413676}"/>
              </a:ext>
            </a:extLst>
          </p:cNvPr>
          <p:cNvSpPr>
            <a:spLocks noGrp="1"/>
          </p:cNvSpPr>
          <p:nvPr>
            <p:ph idx="1"/>
          </p:nvPr>
        </p:nvSpPr>
        <p:spPr>
          <a:xfrm>
            <a:off x="457200" y="1417638"/>
            <a:ext cx="11541124" cy="4525963"/>
          </a:xfrm>
        </p:spPr>
        <p:txBody>
          <a:bodyPr/>
          <a:lstStyle/>
          <a:p>
            <a:pPr marL="457200" indent="-457200">
              <a:buFont typeface="Arial" panose="020B0604020202020204" pitchFamily="34" charset="0"/>
              <a:buChar char="•"/>
            </a:pPr>
            <a:r>
              <a:rPr lang="en-GB" sz="2800" dirty="0"/>
              <a:t>You will likely have many references in your thesis</a:t>
            </a:r>
          </a:p>
          <a:p>
            <a:pPr marL="457200" indent="-457200">
              <a:buFont typeface="Arial" panose="020B0604020202020204" pitchFamily="34" charset="0"/>
              <a:buChar char="•"/>
            </a:pPr>
            <a:r>
              <a:rPr lang="en-GB" sz="2800" dirty="0"/>
              <a:t>You should have one bibliography at the end of your thesis</a:t>
            </a:r>
          </a:p>
          <a:p>
            <a:pPr marL="457200" indent="-457200">
              <a:buFont typeface="Arial" panose="020B0604020202020204" pitchFamily="34" charset="0"/>
              <a:buChar char="•"/>
            </a:pPr>
            <a:r>
              <a:rPr lang="en-GB" sz="2800" dirty="0"/>
              <a:t>I recommend generating a .bib file using a reference manager</a:t>
            </a:r>
          </a:p>
          <a:p>
            <a:pPr marL="457200" indent="-457200">
              <a:buFont typeface="Arial" panose="020B0604020202020204" pitchFamily="34" charset="0"/>
              <a:buChar char="•"/>
            </a:pPr>
            <a:r>
              <a:rPr lang="en-GB" sz="2800" dirty="0"/>
              <a:t>When producing a .bib file, your reference manager may not produce perfect LaTeX code. For example, the following may need to be manually corrected:</a:t>
            </a:r>
          </a:p>
          <a:p>
            <a:pPr marL="619191" lvl="2" indent="-457200"/>
            <a:r>
              <a:rPr lang="en-GB" sz="2800" dirty="0"/>
              <a:t>Mathematical symbols</a:t>
            </a:r>
          </a:p>
          <a:p>
            <a:pPr marL="619191" lvl="2" indent="-457200"/>
            <a:r>
              <a:rPr lang="en-GB" sz="2800" dirty="0"/>
              <a:t>Chemical symbol</a:t>
            </a:r>
          </a:p>
          <a:p>
            <a:pPr marL="619191" lvl="2" indent="-457200"/>
            <a:r>
              <a:rPr lang="en-GB" sz="2800" dirty="0"/>
              <a:t>Acronyms</a:t>
            </a:r>
          </a:p>
          <a:p>
            <a:pPr marL="619191" lvl="2" indent="-457200"/>
            <a:r>
              <a:rPr lang="en-GB" sz="2800" dirty="0"/>
              <a:t>Special characters (e.g. “_”, “&amp;”, “%”)</a:t>
            </a:r>
          </a:p>
          <a:p>
            <a:pPr marL="619191" lvl="2" indent="-457200"/>
            <a:r>
              <a:rPr lang="en-GB" sz="2800" dirty="0"/>
              <a:t>Accented characters</a:t>
            </a:r>
            <a:endParaRPr lang="en-GB" sz="1600" dirty="0"/>
          </a:p>
        </p:txBody>
      </p:sp>
    </p:spTree>
    <p:extLst>
      <p:ext uri="{BB962C8B-B14F-4D97-AF65-F5344CB8AC3E}">
        <p14:creationId xmlns:p14="http://schemas.microsoft.com/office/powerpoint/2010/main" val="37366189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93F04-D631-14F3-5BDE-30F9C838C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AAA38-B1BF-3B53-F315-049FABCC6518}"/>
              </a:ext>
            </a:extLst>
          </p:cNvPr>
          <p:cNvSpPr>
            <a:spLocks noGrp="1"/>
          </p:cNvSpPr>
          <p:nvPr>
            <p:ph type="title"/>
          </p:nvPr>
        </p:nvSpPr>
        <p:spPr>
          <a:xfrm>
            <a:off x="325438" y="251619"/>
            <a:ext cx="11541125" cy="378619"/>
          </a:xfrm>
        </p:spPr>
        <p:txBody>
          <a:bodyPr/>
          <a:lstStyle/>
          <a:p>
            <a:r>
              <a:rPr lang="en-GB" sz="2800" dirty="0"/>
              <a:t>Suggested Bibliography Workflow</a:t>
            </a:r>
            <a:endParaRPr lang="en-US" dirty="0"/>
          </a:p>
        </p:txBody>
      </p:sp>
      <p:sp>
        <p:nvSpPr>
          <p:cNvPr id="5" name="Date Placeholder 4">
            <a:extLst>
              <a:ext uri="{FF2B5EF4-FFF2-40B4-BE49-F238E27FC236}">
                <a16:creationId xmlns:a16="http://schemas.microsoft.com/office/drawing/2014/main" id="{A62D8873-C5E5-9672-1CF3-D527D34ACAC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C1C34EF9-D07E-8904-AD88-EC4FADBC5CB3}"/>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6C0E257-1BB5-D9D8-F6E5-601F67084E4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sp>
        <p:nvSpPr>
          <p:cNvPr id="4" name="Content Placeholder 6">
            <a:extLst>
              <a:ext uri="{FF2B5EF4-FFF2-40B4-BE49-F238E27FC236}">
                <a16:creationId xmlns:a16="http://schemas.microsoft.com/office/drawing/2014/main" id="{DF98A7D7-2AB8-A728-E654-6B8712A58605}"/>
              </a:ext>
            </a:extLst>
          </p:cNvPr>
          <p:cNvSpPr>
            <a:spLocks noGrp="1"/>
          </p:cNvSpPr>
          <p:nvPr>
            <p:ph idx="1"/>
          </p:nvPr>
        </p:nvSpPr>
        <p:spPr>
          <a:xfrm>
            <a:off x="470941" y="1273629"/>
            <a:ext cx="11250118" cy="4996440"/>
          </a:xfrm>
        </p:spPr>
        <p:txBody>
          <a:bodyPr/>
          <a:lstStyle/>
          <a:p>
            <a:pPr marL="342900" indent="-342900">
              <a:buFont typeface="Arial" panose="020B0604020202020204" pitchFamily="34" charset="0"/>
              <a:buChar char="•"/>
            </a:pPr>
            <a:r>
              <a:rPr lang="en-GB" sz="2800" dirty="0"/>
              <a:t>Add a new reference to your reference manager. Allow it to autocomplete the fields</a:t>
            </a:r>
          </a:p>
          <a:p>
            <a:pPr marL="342900" indent="-342900">
              <a:buFont typeface="Arial" panose="020B0604020202020204" pitchFamily="34" charset="0"/>
              <a:buChar char="•"/>
            </a:pPr>
            <a:r>
              <a:rPr lang="en-GB" sz="2800" dirty="0"/>
              <a:t>Check the fields are correct.</a:t>
            </a:r>
          </a:p>
          <a:p>
            <a:pPr marL="342900" indent="-342900">
              <a:buFont typeface="Arial" panose="020B0604020202020204" pitchFamily="34" charset="0"/>
              <a:buChar char="•"/>
            </a:pPr>
            <a:r>
              <a:rPr lang="en-GB" sz="2800" dirty="0"/>
              <a:t>Export just that item as a .bib file</a:t>
            </a:r>
          </a:p>
          <a:p>
            <a:pPr marL="342900" indent="-342900">
              <a:buFont typeface="Arial" panose="020B0604020202020204" pitchFamily="34" charset="0"/>
              <a:buChar char="•"/>
            </a:pPr>
            <a:r>
              <a:rPr lang="en-GB" sz="2800" dirty="0"/>
              <a:t>Copy/paste it to the end of your existing .bib file</a:t>
            </a:r>
          </a:p>
          <a:p>
            <a:pPr marL="342900" indent="-342900">
              <a:buFont typeface="Arial" panose="020B0604020202020204" pitchFamily="34" charset="0"/>
              <a:buChar char="•"/>
            </a:pPr>
            <a:r>
              <a:rPr lang="en-GB" sz="2800" dirty="0"/>
              <a:t>Cite it</a:t>
            </a:r>
          </a:p>
          <a:p>
            <a:pPr marL="342900" indent="-342900">
              <a:buFont typeface="Arial" panose="020B0604020202020204" pitchFamily="34" charset="0"/>
              <a:buChar char="•"/>
            </a:pPr>
            <a:r>
              <a:rPr lang="en-GB" sz="2800" dirty="0"/>
              <a:t>Check the new reference and citation renders correctly</a:t>
            </a:r>
          </a:p>
          <a:p>
            <a:pPr marL="342900" indent="-342900">
              <a:buFont typeface="Arial" panose="020B0604020202020204" pitchFamily="34" charset="0"/>
              <a:buChar char="•"/>
            </a:pPr>
            <a:r>
              <a:rPr lang="en-GB" sz="2800" dirty="0"/>
              <a:t>Fix any mistakes in the .bib file</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
        <p:nvSpPr>
          <p:cNvPr id="10" name="TextBox 9">
            <a:extLst>
              <a:ext uri="{FF2B5EF4-FFF2-40B4-BE49-F238E27FC236}">
                <a16:creationId xmlns:a16="http://schemas.microsoft.com/office/drawing/2014/main" id="{FDC96FC0-323B-C47B-1FEC-4B7F65FC119C}"/>
              </a:ext>
            </a:extLst>
          </p:cNvPr>
          <p:cNvSpPr txBox="1"/>
          <p:nvPr/>
        </p:nvSpPr>
        <p:spPr>
          <a:xfrm>
            <a:off x="10409443"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7761050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64C8B-82F7-E456-A102-51E0D69C08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0A1331-6C20-A2FE-89F9-ECD5F1874F86}"/>
              </a:ext>
            </a:extLst>
          </p:cNvPr>
          <p:cNvSpPr>
            <a:spLocks noGrp="1"/>
          </p:cNvSpPr>
          <p:nvPr>
            <p:ph type="title"/>
          </p:nvPr>
        </p:nvSpPr>
        <p:spPr>
          <a:xfrm>
            <a:off x="325438" y="251619"/>
            <a:ext cx="11541125" cy="378619"/>
          </a:xfrm>
        </p:spPr>
        <p:txBody>
          <a:bodyPr/>
          <a:lstStyle/>
          <a:p>
            <a:r>
              <a:rPr lang="en-GB" sz="2800" dirty="0"/>
              <a:t>Suggested Directory Structure</a:t>
            </a:r>
            <a:endParaRPr lang="en-US" dirty="0"/>
          </a:p>
        </p:txBody>
      </p:sp>
      <p:sp>
        <p:nvSpPr>
          <p:cNvPr id="5" name="Date Placeholder 4">
            <a:extLst>
              <a:ext uri="{FF2B5EF4-FFF2-40B4-BE49-F238E27FC236}">
                <a16:creationId xmlns:a16="http://schemas.microsoft.com/office/drawing/2014/main" id="{CAEBC495-561D-5F63-F17F-D7BA5486E5E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C02E5221-3DD7-A202-4769-3683C89A0BC1}"/>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FCAF99FC-BC98-19C8-6F31-3D6D4700DBFC}"/>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sp>
        <p:nvSpPr>
          <p:cNvPr id="10" name="TextBox 9">
            <a:extLst>
              <a:ext uri="{FF2B5EF4-FFF2-40B4-BE49-F238E27FC236}">
                <a16:creationId xmlns:a16="http://schemas.microsoft.com/office/drawing/2014/main" id="{AE1B20A9-77F1-EC1A-D2FA-41D9CBB4C0C2}"/>
              </a:ext>
            </a:extLst>
          </p:cNvPr>
          <p:cNvSpPr txBox="1"/>
          <p:nvPr/>
        </p:nvSpPr>
        <p:spPr>
          <a:xfrm>
            <a:off x="10409443"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12" name="Content Placeholder 6">
            <a:extLst>
              <a:ext uri="{FF2B5EF4-FFF2-40B4-BE49-F238E27FC236}">
                <a16:creationId xmlns:a16="http://schemas.microsoft.com/office/drawing/2014/main" id="{70DCAFCD-18F6-F2FA-9DD7-5C63AB43D669}"/>
              </a:ext>
            </a:extLst>
          </p:cNvPr>
          <p:cNvSpPr>
            <a:spLocks noGrp="1"/>
          </p:cNvSpPr>
          <p:nvPr>
            <p:ph idx="1"/>
          </p:nvPr>
        </p:nvSpPr>
        <p:spPr>
          <a:xfrm>
            <a:off x="470941" y="1273629"/>
            <a:ext cx="7308085" cy="4996440"/>
          </a:xfrm>
        </p:spPr>
        <p:txBody>
          <a:bodyPr/>
          <a:lstStyle/>
          <a:p>
            <a:pPr marL="342900" indent="-342900">
              <a:buFont typeface="Arial" panose="020B0604020202020204" pitchFamily="34" charset="0"/>
              <a:buChar char="•"/>
            </a:pPr>
            <a:r>
              <a:rPr lang="en-GB" sz="2800" dirty="0">
                <a:hlinkClick r:id="rId3"/>
              </a:rPr>
              <a:t>This Overleaf project</a:t>
            </a:r>
            <a:r>
              <a:rPr lang="en-GB" sz="2800" dirty="0"/>
              <a:t> contains a skeleton of a thesis to demonstrate a potential structure</a:t>
            </a:r>
          </a:p>
          <a:p>
            <a:pPr marL="342900" indent="-342900">
              <a:buFont typeface="Arial" panose="020B0604020202020204" pitchFamily="34" charset="0"/>
              <a:buChar char="•"/>
            </a:pPr>
            <a:r>
              <a:rPr lang="en-GB" sz="2800" dirty="0"/>
              <a:t>Each chapter/appendix has its own directory. The frontmatter (title page, table of contents, etc) has its own as well</a:t>
            </a:r>
          </a:p>
          <a:p>
            <a:pPr marL="342900" indent="-342900">
              <a:buFont typeface="Arial" panose="020B0604020202020204" pitchFamily="34" charset="0"/>
              <a:buChar char="•"/>
            </a:pPr>
            <a:r>
              <a:rPr lang="en-GB" sz="2800" dirty="0"/>
              <a:t>Each directory contains a .</a:t>
            </a:r>
            <a:r>
              <a:rPr lang="en-GB" sz="2800" dirty="0" err="1"/>
              <a:t>tex</a:t>
            </a:r>
            <a:r>
              <a:rPr lang="en-GB" sz="2800" dirty="0"/>
              <a:t> file for the chapter and a directory for images</a:t>
            </a:r>
          </a:p>
          <a:p>
            <a:pPr marL="342900" indent="-342900">
              <a:buFont typeface="Arial" panose="020B0604020202020204" pitchFamily="34" charset="0"/>
              <a:buChar char="•"/>
            </a:pPr>
            <a:r>
              <a:rPr lang="en-GB" sz="2800" dirty="0"/>
              <a:t>Bibliography defined in a .bib file</a:t>
            </a:r>
          </a:p>
          <a:p>
            <a:pPr marL="342900" indent="-342900">
              <a:buFont typeface="Arial" panose="020B0604020202020204" pitchFamily="34" charset="0"/>
              <a:buChar char="•"/>
            </a:pPr>
            <a:r>
              <a:rPr lang="en-GB" sz="2800" dirty="0"/>
              <a:t>“</a:t>
            </a:r>
            <a:r>
              <a:rPr lang="en-GB" sz="2800" dirty="0" err="1"/>
              <a:t>main.tex</a:t>
            </a:r>
            <a:r>
              <a:rPr lang="en-GB" sz="2800" dirty="0"/>
              <a:t>” contains preamble of document and includes other .</a:t>
            </a:r>
            <a:r>
              <a:rPr lang="en-GB" sz="2800" dirty="0" err="1"/>
              <a:t>tex</a:t>
            </a:r>
            <a:r>
              <a:rPr lang="en-GB" sz="2800" dirty="0"/>
              <a:t> files</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pic>
        <p:nvPicPr>
          <p:cNvPr id="4" name="Picture 3">
            <a:extLst>
              <a:ext uri="{FF2B5EF4-FFF2-40B4-BE49-F238E27FC236}">
                <a16:creationId xmlns:a16="http://schemas.microsoft.com/office/drawing/2014/main" id="{26391781-6101-E48B-6DE9-2F400501EC7B}"/>
              </a:ext>
            </a:extLst>
          </p:cNvPr>
          <p:cNvPicPr>
            <a:picLocks noChangeAspect="1"/>
          </p:cNvPicPr>
          <p:nvPr/>
        </p:nvPicPr>
        <p:blipFill>
          <a:blip r:embed="rId4"/>
          <a:stretch>
            <a:fillRect/>
          </a:stretch>
        </p:blipFill>
        <p:spPr>
          <a:xfrm>
            <a:off x="8626723" y="881857"/>
            <a:ext cx="3181794" cy="5430008"/>
          </a:xfrm>
          <a:prstGeom prst="rect">
            <a:avLst/>
          </a:prstGeom>
        </p:spPr>
      </p:pic>
    </p:spTree>
    <p:extLst>
      <p:ext uri="{BB962C8B-B14F-4D97-AF65-F5344CB8AC3E}">
        <p14:creationId xmlns:p14="http://schemas.microsoft.com/office/powerpoint/2010/main" val="27880000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95B84E61-5E8C-4169-A550-1B828146AC1E}" type="datetime1">
              <a:rPr lang="en-US" smtClean="0"/>
              <a:t>10/17/2025</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Early Career Researcher Institute (ECRI)</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28</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674061"/>
          </a:xfrm>
        </p:spPr>
        <p:txBody>
          <a:bodyPr/>
          <a:lstStyle/>
          <a:p>
            <a:pPr marL="457200" indent="-457200">
              <a:buFont typeface="Arial" panose="020B0604020202020204" pitchFamily="34" charset="0"/>
              <a:buChar char="•"/>
            </a:pPr>
            <a:r>
              <a:rPr lang="en-GB" sz="2800" dirty="0"/>
              <a:t>Once you’ve completed this course, please provide feedback</a:t>
            </a:r>
          </a:p>
          <a:p>
            <a:pPr marL="457200" lvl="1" indent="-457200">
              <a:buFont typeface="Arial" panose="020B0604020202020204" pitchFamily="34" charset="0"/>
              <a:buChar char="•"/>
            </a:pPr>
            <a:r>
              <a:rPr lang="en-GB" sz="2800" dirty="0"/>
              <a:t>The link is  </a:t>
            </a:r>
            <a:r>
              <a:rPr lang="en-GB" sz="2800" dirty="0">
                <a:hlinkClick r:id="rId3"/>
              </a:rPr>
              <a:t>https://ecri.short.gy/feedback-rescomm</a:t>
            </a:r>
            <a:r>
              <a:rPr lang="en-GB" sz="2800" dirty="0"/>
              <a:t> </a:t>
            </a:r>
          </a:p>
          <a:p>
            <a:pPr marL="457200" lvl="1" indent="-457200">
              <a:buFont typeface="Arial" panose="020B0604020202020204" pitchFamily="34" charset="0"/>
              <a:buChar char="•"/>
            </a:pPr>
            <a:r>
              <a:rPr lang="en-GB" sz="2800" dirty="0"/>
              <a:t>You should also have received an email with this link</a:t>
            </a:r>
          </a:p>
          <a:p>
            <a:pPr marL="457200" lvl="1" indent="-457200">
              <a:buFont typeface="Arial" panose="020B0604020202020204" pitchFamily="34" charset="0"/>
              <a:buChar char="•"/>
            </a:pPr>
            <a:r>
              <a:rPr lang="en-GB" sz="2800" dirty="0"/>
              <a:t>This helps us improve the class for future students</a:t>
            </a:r>
          </a:p>
          <a:p>
            <a:endParaRPr lang="en-US" dirty="0"/>
          </a:p>
        </p:txBody>
      </p:sp>
      <p:pic>
        <p:nvPicPr>
          <p:cNvPr id="13" name="Picture 12">
            <a:extLst>
              <a:ext uri="{FF2B5EF4-FFF2-40B4-BE49-F238E27FC236}">
                <a16:creationId xmlns:a16="http://schemas.microsoft.com/office/drawing/2014/main" id="{E3254460-F8FB-7D8A-CEFE-AF3CEFB5B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323" y="1023256"/>
            <a:ext cx="5338157" cy="5338157"/>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Learning Outcomes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457200" indent="-457200">
              <a:buFont typeface="Arial" panose="020B0604020202020204" pitchFamily="34" charset="0"/>
              <a:buChar char="•"/>
            </a:pPr>
            <a:r>
              <a:rPr lang="en-GB" sz="3200" b="1" dirty="0"/>
              <a:t>Identify</a:t>
            </a:r>
            <a:r>
              <a:rPr lang="en-GB" sz="3200" dirty="0"/>
              <a:t> an array of useful LaTeX packages</a:t>
            </a:r>
          </a:p>
          <a:p>
            <a:pPr marL="457200" indent="-457200">
              <a:buFont typeface="Arial" panose="020B0604020202020204" pitchFamily="34" charset="0"/>
              <a:buChar char="•"/>
            </a:pPr>
            <a:r>
              <a:rPr lang="en-GB" sz="3200" b="1" dirty="0"/>
              <a:t>Recognise</a:t>
            </a:r>
            <a:r>
              <a:rPr lang="en-GB" sz="3200" dirty="0"/>
              <a:t> when and how to split large documents into manageable subdocuments</a:t>
            </a:r>
          </a:p>
          <a:p>
            <a:pPr marL="457200" indent="-457200">
              <a:buFont typeface="Arial" panose="020B0604020202020204" pitchFamily="34" charset="0"/>
              <a:buChar char="•"/>
            </a:pPr>
            <a:r>
              <a:rPr lang="en-GB" sz="3200" b="1" dirty="0"/>
              <a:t>Employ</a:t>
            </a:r>
            <a:r>
              <a:rPr lang="en-GB" sz="3200" dirty="0"/>
              <a:t> custom formatting and referencing</a:t>
            </a:r>
          </a:p>
          <a:p>
            <a:pPr marL="457200" indent="-457200">
              <a:buFont typeface="Arial" panose="020B0604020202020204" pitchFamily="34" charset="0"/>
              <a:buChar char="•"/>
            </a:pPr>
            <a:r>
              <a:rPr lang="en-GB" sz="3200" b="1" dirty="0"/>
              <a:t>Develop</a:t>
            </a:r>
            <a:r>
              <a:rPr lang="en-GB" sz="3200" dirty="0"/>
              <a:t> a full thesis template </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2592214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Using this PowerPoint</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171450" lvl="0" indent="-171450" fontAlgn="base">
              <a:spcBef>
                <a:spcPts val="600"/>
              </a:spcBef>
              <a:spcAft>
                <a:spcPts val="600"/>
              </a:spcAft>
              <a:buFont typeface="Arial" panose="020B0604020202020204" pitchFamily="34" charset="0"/>
              <a:buChar char="•"/>
            </a:pPr>
            <a:r>
              <a:rPr lang="en-GB" sz="100" dirty="0"/>
              <a:t> </a:t>
            </a:r>
          </a:p>
          <a:p>
            <a:pPr marL="342900" indent="-342900">
              <a:buFont typeface="Arial" panose="020B0604020202020204" pitchFamily="34" charset="0"/>
              <a:buChar char="•"/>
            </a:pPr>
            <a:r>
              <a:rPr lang="en-GB" sz="2800" dirty="0"/>
              <a:t>You can use whatever LaTeX editor/compiler you like</a:t>
            </a:r>
          </a:p>
          <a:p>
            <a:pPr marL="342900" indent="-342900">
              <a:buFont typeface="Arial" panose="020B0604020202020204" pitchFamily="34" charset="0"/>
              <a:buChar char="•"/>
            </a:pPr>
            <a:r>
              <a:rPr lang="en-GB" sz="28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2800" dirty="0"/>
              <a:t>Notes also often contain links to Overleaf projects used to generate examples</a:t>
            </a:r>
          </a:p>
          <a:p>
            <a:pPr marL="504891" lvl="2" indent="-342900"/>
            <a:r>
              <a:rPr lang="en-GB" sz="2400" dirty="0"/>
              <a:t>Allows you to see the example in the context of a compete project</a:t>
            </a:r>
          </a:p>
          <a:p>
            <a:pPr marL="0" lvl="0" indent="0" fontAlgn="base">
              <a:spcBef>
                <a:spcPts val="600"/>
              </a:spcBef>
              <a:spcAft>
                <a:spcPts val="600"/>
              </a:spcAft>
              <a:buNone/>
            </a:pPr>
            <a:endParaRPr lang="en-GB" sz="24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21400302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Writing Theses in LaTeX</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342900" indent="-342900" fontAlgn="base">
              <a:buFont typeface="Arial" panose="020B0604020202020204" pitchFamily="34" charset="0"/>
              <a:buChar char="•"/>
            </a:pPr>
            <a:r>
              <a:rPr lang="en-US" sz="2800" dirty="0"/>
              <a:t>Excellent Technical Typesetting</a:t>
            </a:r>
          </a:p>
          <a:p>
            <a:pPr marL="342900" indent="-342900" fontAlgn="base">
              <a:buFont typeface="Arial" panose="020B0604020202020204" pitchFamily="34" charset="0"/>
              <a:buChar char="•"/>
            </a:pPr>
            <a:r>
              <a:rPr lang="en-US" sz="2800" dirty="0"/>
              <a:t>Easy to iterate document-wide formatting</a:t>
            </a:r>
          </a:p>
          <a:p>
            <a:pPr marL="342900" indent="-342900" fontAlgn="base">
              <a:buFont typeface="Arial" panose="020B0604020202020204" pitchFamily="34" charset="0"/>
              <a:buChar char="•"/>
            </a:pPr>
            <a:r>
              <a:rPr lang="en-US" sz="2800" dirty="0"/>
              <a:t>Easy to include and reference figures/equations </a:t>
            </a:r>
            <a:r>
              <a:rPr lang="en-US" sz="2800" dirty="0" err="1"/>
              <a:t>etc</a:t>
            </a:r>
            <a:endParaRPr lang="en-US" sz="2800" dirty="0"/>
          </a:p>
          <a:p>
            <a:pPr marL="342900" indent="-342900" fontAlgn="base">
              <a:buFont typeface="Arial" panose="020B0604020202020204" pitchFamily="34" charset="0"/>
              <a:buChar char="•"/>
            </a:pPr>
            <a:r>
              <a:rPr lang="en-US" sz="2800" dirty="0"/>
              <a:t>Easy to iterate figures</a:t>
            </a:r>
          </a:p>
          <a:p>
            <a:pPr marL="342900" indent="-342900" fontAlgn="base">
              <a:buFont typeface="Arial" panose="020B0604020202020204" pitchFamily="34" charset="0"/>
              <a:buChar char="•"/>
            </a:pPr>
            <a:r>
              <a:rPr lang="en-US" sz="2800" dirty="0"/>
              <a:t>Files stored in plain-text</a:t>
            </a:r>
          </a:p>
          <a:p>
            <a:pPr marL="504891" lvl="2" indent="-342900" fontAlgn="base"/>
            <a:r>
              <a:rPr lang="en-US" sz="2400" dirty="0"/>
              <a:t>Less prone to corruption</a:t>
            </a:r>
          </a:p>
          <a:p>
            <a:pPr marL="504891" lvl="2" indent="-342900" fontAlgn="base"/>
            <a:r>
              <a:rPr lang="en-US" sz="2400" dirty="0"/>
              <a:t>Easier to “diff” when using version control</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40886691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9709B-C283-C9F4-54AD-272D60C61C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73B370-DC34-0D77-9AB6-532CA640D53B}"/>
              </a:ext>
            </a:extLst>
          </p:cNvPr>
          <p:cNvSpPr>
            <a:spLocks noGrp="1"/>
          </p:cNvSpPr>
          <p:nvPr>
            <p:ph type="title"/>
          </p:nvPr>
        </p:nvSpPr>
        <p:spPr>
          <a:xfrm>
            <a:off x="325438" y="251619"/>
            <a:ext cx="11541125" cy="378619"/>
          </a:xfrm>
        </p:spPr>
        <p:txBody>
          <a:bodyPr/>
          <a:lstStyle/>
          <a:p>
            <a:r>
              <a:rPr lang="en-GB" sz="2800" dirty="0"/>
              <a:t>General Advice</a:t>
            </a:r>
            <a:endParaRPr lang="en-US" dirty="0"/>
          </a:p>
        </p:txBody>
      </p:sp>
      <p:sp>
        <p:nvSpPr>
          <p:cNvPr id="3" name="Content Placeholder 2">
            <a:extLst>
              <a:ext uri="{FF2B5EF4-FFF2-40B4-BE49-F238E27FC236}">
                <a16:creationId xmlns:a16="http://schemas.microsoft.com/office/drawing/2014/main" id="{67BCD28F-DA84-7EB0-2202-579607D1A4E0}"/>
              </a:ext>
            </a:extLst>
          </p:cNvPr>
          <p:cNvSpPr>
            <a:spLocks noGrp="1"/>
          </p:cNvSpPr>
          <p:nvPr>
            <p:ph idx="1"/>
          </p:nvPr>
        </p:nvSpPr>
        <p:spPr>
          <a:xfrm>
            <a:off x="325437" y="1773238"/>
            <a:ext cx="11541125" cy="4044465"/>
          </a:xfrm>
        </p:spPr>
        <p:txBody>
          <a:bodyPr/>
          <a:lstStyle/>
          <a:p>
            <a:pPr marL="342900" indent="-342900" fontAlgn="base">
              <a:buFont typeface="Arial" panose="020B0604020202020204" pitchFamily="34" charset="0"/>
              <a:buChar char="•"/>
            </a:pPr>
            <a:r>
              <a:rPr lang="en-US" sz="2400" dirty="0"/>
              <a:t>Use LaTeX or Word exclusively – do not try to convert between them</a:t>
            </a:r>
          </a:p>
          <a:p>
            <a:pPr marL="342900" indent="-342900" fontAlgn="base">
              <a:buFont typeface="Arial" panose="020B0604020202020204" pitchFamily="34" charset="0"/>
              <a:buChar char="•"/>
            </a:pPr>
            <a:r>
              <a:rPr lang="en-US" sz="2400" dirty="0"/>
              <a:t>Two suggestions of how to receive feedback:</a:t>
            </a:r>
          </a:p>
          <a:p>
            <a:pPr marL="504891" lvl="2" indent="-342900" fontAlgn="base"/>
            <a:r>
              <a:rPr lang="en-US" sz="2400" dirty="0"/>
              <a:t>Add the reviewer to your Overleaf project as a “Reviewer”</a:t>
            </a:r>
          </a:p>
          <a:p>
            <a:pPr marL="504891" lvl="2" indent="-342900" fontAlgn="base"/>
            <a:r>
              <a:rPr lang="en-US" sz="2400" dirty="0"/>
              <a:t>Send them a copy of the pdf – they can annotate this with Adobe Acrobat or similar programs</a:t>
            </a:r>
          </a:p>
          <a:p>
            <a:pPr marL="342900" lvl="1" indent="-342900" fontAlgn="base">
              <a:buFont typeface="Arial" panose="020B0604020202020204" pitchFamily="34" charset="0"/>
              <a:buChar char="•"/>
            </a:pPr>
            <a:r>
              <a:rPr lang="en-US" sz="2400" dirty="0">
                <a:latin typeface="+mn-lt"/>
              </a:rPr>
              <a:t>Supposed templates of Imperial theses do exist, but use them with caution if at all:</a:t>
            </a:r>
          </a:p>
          <a:p>
            <a:pPr marL="504891" lvl="2" indent="-342900" fontAlgn="base"/>
            <a:r>
              <a:rPr lang="en-US" sz="2400" dirty="0"/>
              <a:t>They are not “official”</a:t>
            </a:r>
          </a:p>
          <a:p>
            <a:pPr marL="504891" lvl="2" indent="-342900" fontAlgn="base"/>
            <a:r>
              <a:rPr lang="en-US" sz="2400" dirty="0"/>
              <a:t>They are often complicated</a:t>
            </a:r>
          </a:p>
          <a:p>
            <a:pPr marL="504891" lvl="2" indent="-342900" fontAlgn="base"/>
            <a:r>
              <a:rPr lang="en-US" sz="2400" dirty="0"/>
              <a:t>They often contain subjective style choices that can be difficult to unpick</a:t>
            </a:r>
          </a:p>
          <a:p>
            <a:pPr marL="504891" lvl="2" indent="-342900" fontAlgn="base"/>
            <a:r>
              <a:rPr lang="en-US" sz="2400" dirty="0"/>
              <a:t>They don’t reliably meet Imperial’s formatting rules</a:t>
            </a:r>
          </a:p>
          <a:p>
            <a:pPr marL="342900" lvl="1" indent="-342900" fontAlgn="base">
              <a:buFont typeface="Arial" panose="020B0604020202020204" pitchFamily="34" charset="0"/>
              <a:buChar char="•"/>
            </a:pPr>
            <a:r>
              <a:rPr lang="en-US" sz="2400" dirty="0"/>
              <a:t>Make sure you backup your project</a:t>
            </a:r>
          </a:p>
          <a:p>
            <a:pPr marL="504891" lvl="2" indent="-342900" fontAlgn="base"/>
            <a:endParaRPr lang="en-US" sz="2800" dirty="0"/>
          </a:p>
        </p:txBody>
      </p:sp>
      <p:sp>
        <p:nvSpPr>
          <p:cNvPr id="5" name="Date Placeholder 4">
            <a:extLst>
              <a:ext uri="{FF2B5EF4-FFF2-40B4-BE49-F238E27FC236}">
                <a16:creationId xmlns:a16="http://schemas.microsoft.com/office/drawing/2014/main" id="{18CDC98F-347A-47F9-BE5F-FAF661171BF6}"/>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2523FB9E-A3FE-4E4C-7E00-FE4EC8634828}"/>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5544907-BFEB-4BA2-A994-94C48BB3683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Tree>
    <p:extLst>
      <p:ext uri="{BB962C8B-B14F-4D97-AF65-F5344CB8AC3E}">
        <p14:creationId xmlns:p14="http://schemas.microsoft.com/office/powerpoint/2010/main" val="378910986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Imperial Thesis Requirements</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pPr marL="457200" indent="-457200" fontAlgn="base">
              <a:buFont typeface="Arial" panose="020B0604020202020204" pitchFamily="34" charset="0"/>
              <a:buChar char="•"/>
            </a:pPr>
            <a:r>
              <a:rPr lang="en-GB" sz="2400" dirty="0">
                <a:hlinkClick r:id="rId3"/>
              </a:rPr>
              <a:t>Theses for Imperial College Research Degrees Checklist</a:t>
            </a:r>
            <a:endParaRPr lang="en-GB" sz="2400" dirty="0"/>
          </a:p>
          <a:p>
            <a:pPr marL="457200" indent="-457200" fontAlgn="base">
              <a:buFont typeface="Arial" panose="020B0604020202020204" pitchFamily="34" charset="0"/>
              <a:buChar char="•"/>
            </a:pPr>
            <a:r>
              <a:rPr lang="en-GB" sz="2400" dirty="0">
                <a:hlinkClick r:id="rId4"/>
              </a:rPr>
              <a:t>General Academic Regulations</a:t>
            </a:r>
            <a:endParaRPr lang="en-GB" sz="2400" dirty="0"/>
          </a:p>
          <a:p>
            <a:pPr marL="457200" indent="-457200" fontAlgn="base">
              <a:buFont typeface="Arial" panose="020B0604020202020204" pitchFamily="34" charset="0"/>
              <a:buChar char="•"/>
            </a:pPr>
            <a:r>
              <a:rPr lang="en-GB" sz="2400" dirty="0">
                <a:hlinkClick r:id="rId5"/>
              </a:rPr>
              <a:t>MPhil and PhD Regulations</a:t>
            </a:r>
            <a:endParaRPr lang="en-GB" sz="2400" dirty="0"/>
          </a:p>
          <a:p>
            <a:pPr marL="457200" indent="-457200" fontAlgn="base">
              <a:buFont typeface="Arial" panose="020B0604020202020204" pitchFamily="34" charset="0"/>
              <a:buChar char="•"/>
            </a:pPr>
            <a:r>
              <a:rPr lang="en-GB" sz="2400" dirty="0">
                <a:hlinkClick r:id="rId6"/>
              </a:rPr>
              <a:t>Regulations for other programme types</a:t>
            </a:r>
            <a:endParaRPr lang="en-GB" sz="2400" dirty="0"/>
          </a:p>
          <a:p>
            <a:pPr marL="457200" indent="-457200" fontAlgn="base">
              <a:buFont typeface="Arial" panose="020B0604020202020204" pitchFamily="34" charset="0"/>
              <a:buChar char="•"/>
            </a:pPr>
            <a:r>
              <a:rPr lang="en-GB" sz="2400" dirty="0"/>
              <a:t>Written in English [Paragraph 71e of PhD Regulations]</a:t>
            </a:r>
          </a:p>
          <a:p>
            <a:pPr marL="457200" indent="-457200" fontAlgn="base">
              <a:buFont typeface="Arial" panose="020B0604020202020204" pitchFamily="34" charset="0"/>
              <a:buChar char="•"/>
            </a:pPr>
            <a:r>
              <a:rPr lang="en-GB" sz="2400" dirty="0"/>
              <a:t>Not longer than 100,000 words [Paragraph 71f of PhD Regulations]</a:t>
            </a:r>
          </a:p>
          <a:p>
            <a:pPr marL="457200" indent="-457200" fontAlgn="base">
              <a:buFont typeface="Arial" panose="020B0604020202020204" pitchFamily="34" charset="0"/>
              <a:buChar char="•"/>
            </a:pPr>
            <a:r>
              <a:rPr lang="en-GB" sz="2400" dirty="0"/>
              <a:t>Cannot be copy-pasted papers [Paragraph 71c of PhD Regulations]</a:t>
            </a:r>
          </a:p>
          <a:p>
            <a:pPr marL="457200" indent="-457200" fontAlgn="base">
              <a:buFont typeface="Arial" panose="020B0604020202020204" pitchFamily="34" charset="0"/>
              <a:buChar char="•"/>
            </a:pPr>
            <a:r>
              <a:rPr lang="en-GB" sz="2400" dirty="0"/>
              <a:t>Include full bibliography and references [Paragraph 71g of PhD Regulations]</a:t>
            </a:r>
          </a:p>
          <a:p>
            <a:pPr marL="342900" indent="-342900" fontAlgn="base">
              <a:buFont typeface="Arial" panose="020B0604020202020204" pitchFamily="34" charset="0"/>
              <a:buChar char="•"/>
            </a:pPr>
            <a:r>
              <a:rPr lang="en-GB" sz="2400" dirty="0"/>
              <a:t>You will be examined on this by examiners in your viva</a:t>
            </a:r>
          </a:p>
          <a:p>
            <a:pPr marL="342900" indent="-342900" fontAlgn="base">
              <a:buFont typeface="Arial" panose="020B0604020202020204" pitchFamily="34" charset="0"/>
              <a:buChar char="•"/>
            </a:pPr>
            <a:r>
              <a:rPr lang="en-GB" sz="2400" dirty="0"/>
              <a:t>“Any formatting information that is not explicitly outlined in these guidance notes is up to the judgement of the student, and reasonable solutions will be accepted.” [Section 4.6 of checklist]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spTree>
    <p:extLst>
      <p:ext uri="{BB962C8B-B14F-4D97-AF65-F5344CB8AC3E}">
        <p14:creationId xmlns:p14="http://schemas.microsoft.com/office/powerpoint/2010/main" val="13505793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3DAC7-1529-F55E-DA56-25EB56ABC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EAFDC1-3952-94ED-EB2C-5DE17535C796}"/>
              </a:ext>
            </a:extLst>
          </p:cNvPr>
          <p:cNvSpPr>
            <a:spLocks noGrp="1"/>
          </p:cNvSpPr>
          <p:nvPr>
            <p:ph type="title"/>
          </p:nvPr>
        </p:nvSpPr>
        <p:spPr>
          <a:xfrm>
            <a:off x="325438" y="251619"/>
            <a:ext cx="11541125" cy="378619"/>
          </a:xfrm>
        </p:spPr>
        <p:txBody>
          <a:bodyPr/>
          <a:lstStyle/>
          <a:p>
            <a:r>
              <a:rPr lang="en-GB" sz="2800" dirty="0" err="1"/>
              <a:t>Blindtext</a:t>
            </a:r>
            <a:endParaRPr lang="en-US" dirty="0"/>
          </a:p>
        </p:txBody>
      </p:sp>
      <p:sp>
        <p:nvSpPr>
          <p:cNvPr id="3" name="Content Placeholder 2">
            <a:extLst>
              <a:ext uri="{FF2B5EF4-FFF2-40B4-BE49-F238E27FC236}">
                <a16:creationId xmlns:a16="http://schemas.microsoft.com/office/drawing/2014/main" id="{F855062A-0ECF-9F41-4A3E-59F056F6015E}"/>
              </a:ext>
            </a:extLst>
          </p:cNvPr>
          <p:cNvSpPr>
            <a:spLocks noGrp="1"/>
          </p:cNvSpPr>
          <p:nvPr>
            <p:ph idx="1"/>
          </p:nvPr>
        </p:nvSpPr>
        <p:spPr>
          <a:xfrm>
            <a:off x="325438" y="1210745"/>
            <a:ext cx="5426006" cy="4170724"/>
          </a:xfrm>
        </p:spPr>
        <p:txBody>
          <a:bodyPr/>
          <a:lstStyle/>
          <a:p>
            <a:pPr marL="457200" indent="-457200" fontAlgn="base">
              <a:buFont typeface="Arial" panose="020B0604020202020204" pitchFamily="34" charset="0"/>
              <a:buChar char="•"/>
            </a:pPr>
            <a:r>
              <a:rPr lang="en-GB" sz="2400" dirty="0"/>
              <a:t>The </a:t>
            </a:r>
            <a:r>
              <a:rPr lang="en-GB" sz="2400" dirty="0" err="1">
                <a:solidFill>
                  <a:schemeClr val="accent1"/>
                </a:solidFill>
              </a:rPr>
              <a:t>blindtext</a:t>
            </a:r>
            <a:r>
              <a:rPr lang="en-GB" sz="2400" dirty="0"/>
              <a:t> package allows use insert the “lorem ipsum” placeholder text</a:t>
            </a:r>
          </a:p>
          <a:p>
            <a:pPr marL="457200" indent="-457200" fontAlgn="base">
              <a:buFont typeface="Arial" panose="020B0604020202020204" pitchFamily="34" charset="0"/>
              <a:buChar char="•"/>
            </a:pPr>
            <a:r>
              <a:rPr lang="en-GB" sz="2400" dirty="0"/>
              <a:t>Designed to appear visually similar to written English</a:t>
            </a:r>
          </a:p>
          <a:p>
            <a:pPr marL="457200" indent="-457200" fontAlgn="base">
              <a:buFont typeface="Arial" panose="020B0604020202020204" pitchFamily="34" charset="0"/>
              <a:buChar char="•"/>
            </a:pPr>
            <a:r>
              <a:rPr lang="en-GB" sz="2400" dirty="0"/>
              <a:t>Useful for quickly creating placeholder text while you work on formatting</a:t>
            </a:r>
          </a:p>
          <a:p>
            <a:pPr marL="457200" indent="-457200" fontAlgn="base">
              <a:buFont typeface="Arial" panose="020B0604020202020204" pitchFamily="34" charset="0"/>
              <a:buChar char="•"/>
            </a:pPr>
            <a:r>
              <a:rPr lang="en-GB" sz="2400" dirty="0"/>
              <a:t>The command </a:t>
            </a:r>
            <a:r>
              <a:rPr lang="en-GB" sz="2400" dirty="0">
                <a:solidFill>
                  <a:schemeClr val="accent1"/>
                </a:solidFill>
              </a:rPr>
              <a:t>\</a:t>
            </a:r>
            <a:r>
              <a:rPr lang="en-GB" sz="2400" dirty="0" err="1">
                <a:solidFill>
                  <a:schemeClr val="accent1"/>
                </a:solidFill>
              </a:rPr>
              <a:t>blintext</a:t>
            </a:r>
            <a:r>
              <a:rPr lang="en-GB" sz="2400" dirty="0">
                <a:solidFill>
                  <a:schemeClr val="accent1"/>
                </a:solidFill>
              </a:rPr>
              <a:t> </a:t>
            </a:r>
            <a:r>
              <a:rPr lang="en-GB" sz="2400" dirty="0"/>
              <a:t>inserts one copy of the text</a:t>
            </a:r>
          </a:p>
          <a:p>
            <a:pPr marL="457200" indent="-457200" fontAlgn="base">
              <a:buFont typeface="Arial" panose="020B0604020202020204" pitchFamily="34" charset="0"/>
              <a:buChar char="•"/>
            </a:pPr>
            <a:r>
              <a:rPr lang="en-GB" sz="2400" dirty="0"/>
              <a:t>The command </a:t>
            </a:r>
            <a:r>
              <a:rPr lang="en-GB" sz="2400" dirty="0">
                <a:solidFill>
                  <a:schemeClr val="accent1"/>
                </a:solidFill>
              </a:rPr>
              <a:t>\</a:t>
            </a:r>
            <a:r>
              <a:rPr lang="en-GB" sz="2400" dirty="0" err="1">
                <a:solidFill>
                  <a:schemeClr val="accent1"/>
                </a:solidFill>
              </a:rPr>
              <a:t>blindtext</a:t>
            </a:r>
            <a:r>
              <a:rPr lang="en-GB" sz="2400" dirty="0"/>
              <a:t>[4] would insert 4 copies of the text</a:t>
            </a:r>
          </a:p>
        </p:txBody>
      </p:sp>
      <p:sp>
        <p:nvSpPr>
          <p:cNvPr id="5" name="Date Placeholder 4">
            <a:extLst>
              <a:ext uri="{FF2B5EF4-FFF2-40B4-BE49-F238E27FC236}">
                <a16:creationId xmlns:a16="http://schemas.microsoft.com/office/drawing/2014/main" id="{D7D4F886-E6D1-DE52-85A2-1F53E68F6C2D}"/>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2015900A-63E0-B964-BEDE-82D9F47A41A4}"/>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5A065595-B67E-2EEA-F89C-74CC49185DB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pic>
        <p:nvPicPr>
          <p:cNvPr id="8" name="Picture 7">
            <a:extLst>
              <a:ext uri="{FF2B5EF4-FFF2-40B4-BE49-F238E27FC236}">
                <a16:creationId xmlns:a16="http://schemas.microsoft.com/office/drawing/2014/main" id="{B5B8E132-6CDD-4C9E-4428-E36D533B9476}"/>
              </a:ext>
            </a:extLst>
          </p:cNvPr>
          <p:cNvPicPr>
            <a:picLocks noChangeAspect="1"/>
          </p:cNvPicPr>
          <p:nvPr/>
        </p:nvPicPr>
        <p:blipFill>
          <a:blip r:embed="rId3"/>
          <a:stretch>
            <a:fillRect/>
          </a:stretch>
        </p:blipFill>
        <p:spPr>
          <a:xfrm>
            <a:off x="5751444" y="2340104"/>
            <a:ext cx="6244332" cy="2333115"/>
          </a:xfrm>
          <a:prstGeom prst="rect">
            <a:avLst/>
          </a:prstGeom>
        </p:spPr>
      </p:pic>
    </p:spTree>
    <p:extLst>
      <p:ext uri="{BB962C8B-B14F-4D97-AF65-F5344CB8AC3E}">
        <p14:creationId xmlns:p14="http://schemas.microsoft.com/office/powerpoint/2010/main" val="12277270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Documentclass</a:t>
            </a:r>
            <a:r>
              <a:rPr lang="en-GB" sz="2800" dirty="0"/>
              <a:t>, Paper Size and Pagination</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207984"/>
            <a:ext cx="11541125" cy="4994033"/>
          </a:xfrm>
        </p:spPr>
        <p:txBody>
          <a:bodyPr/>
          <a:lstStyle/>
          <a:p>
            <a:pPr marL="342900" indent="-342900" fontAlgn="base">
              <a:buFont typeface="Arial" panose="020B0604020202020204" pitchFamily="34" charset="0"/>
              <a:buChar char="•"/>
            </a:pPr>
            <a:r>
              <a:rPr lang="en-GB" sz="2400" dirty="0"/>
              <a:t>I recommend the “report” </a:t>
            </a:r>
            <a:r>
              <a:rPr lang="en-GB" sz="2400" dirty="0" err="1"/>
              <a:t>doucmentclass</a:t>
            </a:r>
            <a:endParaRPr lang="en-GB" sz="2400" dirty="0"/>
          </a:p>
          <a:p>
            <a:pPr marL="504891" lvl="2" indent="-342900" fontAlgn="base"/>
            <a:r>
              <a:rPr lang="en-GB" sz="2400" dirty="0"/>
              <a:t>Includes chapters</a:t>
            </a:r>
          </a:p>
          <a:p>
            <a:pPr marL="504891" lvl="2" indent="-342900" fontAlgn="base"/>
            <a:r>
              <a:rPr lang="en-GB" sz="2400" dirty="0"/>
              <a:t>Less extra whitespace than the “book” </a:t>
            </a:r>
            <a:r>
              <a:rPr lang="en-GB" sz="2400" dirty="0" err="1"/>
              <a:t>documentclass</a:t>
            </a:r>
            <a:endParaRPr lang="en-GB" sz="2400" dirty="0"/>
          </a:p>
          <a:p>
            <a:pPr marL="342900" indent="-342900" fontAlgn="base">
              <a:buFont typeface="Arial" panose="020B0604020202020204" pitchFamily="34" charset="0"/>
              <a:buChar char="•"/>
            </a:pPr>
            <a:r>
              <a:rPr lang="en-GB" sz="2400" dirty="0"/>
              <a:t>Typically, you’ll want A4 paper</a:t>
            </a:r>
          </a:p>
          <a:p>
            <a:pPr marL="342900" indent="-342900" fontAlgn="base">
              <a:buFont typeface="Arial" panose="020B0604020202020204" pitchFamily="34" charset="0"/>
              <a:buChar char="•"/>
            </a:pPr>
            <a:r>
              <a:rPr lang="en-GB" sz="2400" dirty="0"/>
              <a:t>You may want to increase the main font size a little (e.g. size 12)</a:t>
            </a:r>
          </a:p>
          <a:p>
            <a:pPr marL="504891" lvl="2" indent="-342900" fontAlgn="base"/>
            <a:r>
              <a:rPr lang="en-GB" sz="2400" dirty="0"/>
              <a:t>A little easier to read and annotate</a:t>
            </a:r>
          </a:p>
          <a:p>
            <a:pPr marL="504891" lvl="2" indent="-342900" fontAlgn="base"/>
            <a:r>
              <a:rPr lang="en-GB" sz="2400" dirty="0"/>
              <a:t>A higher text-float ratio tends to make floats appear closer to the relevant part of the text</a:t>
            </a:r>
          </a:p>
          <a:p>
            <a:pPr marL="342900" indent="-342900" fontAlgn="base">
              <a:buFont typeface="Arial" panose="020B0604020202020204" pitchFamily="34" charset="0"/>
              <a:buChar char="•"/>
            </a:pPr>
            <a:r>
              <a:rPr lang="en-GB" sz="2400" dirty="0"/>
              <a:t>All pages to be sequentially numbered in Arabic numerals including title page [Section 4.4 of Checklist]</a:t>
            </a:r>
          </a:p>
          <a:p>
            <a:pPr marL="342900" indent="-342900" fontAlgn="base">
              <a:buFont typeface="Arial" panose="020B0604020202020204" pitchFamily="34" charset="0"/>
              <a:buChar char="•"/>
            </a:pPr>
            <a:r>
              <a:rPr lang="en-GB" sz="2400" dirty="0"/>
              <a:t>Achieved in the preamble:</a:t>
            </a:r>
          </a:p>
          <a:p>
            <a:pPr marL="0" indent="0" fontAlgn="base">
              <a:spcBef>
                <a:spcPts val="600"/>
              </a:spcBef>
              <a:spcAft>
                <a:spcPts val="600"/>
              </a:spcAft>
              <a:buNone/>
            </a:pPr>
            <a:r>
              <a:rPr lang="en-GB" sz="2400" dirty="0">
                <a:solidFill>
                  <a:schemeClr val="tx2">
                    <a:lumMod val="50000"/>
                    <a:lumOff val="50000"/>
                  </a:schemeClr>
                </a:solidFill>
              </a:rPr>
              <a:t>\</a:t>
            </a:r>
            <a:r>
              <a:rPr lang="en-GB" sz="2400" dirty="0" err="1">
                <a:solidFill>
                  <a:schemeClr val="tx2">
                    <a:lumMod val="50000"/>
                    <a:lumOff val="50000"/>
                  </a:schemeClr>
                </a:solidFill>
              </a:rPr>
              <a:t>documentclass</a:t>
            </a:r>
            <a:r>
              <a:rPr lang="en-GB" sz="2400" dirty="0"/>
              <a:t>[</a:t>
            </a:r>
            <a:r>
              <a:rPr lang="en-GB" sz="2400" dirty="0">
                <a:solidFill>
                  <a:schemeClr val="accent4">
                    <a:lumMod val="75000"/>
                  </a:schemeClr>
                </a:solidFill>
              </a:rPr>
              <a:t>12pt, a4paper</a:t>
            </a:r>
            <a:r>
              <a:rPr lang="en-GB" sz="2400" dirty="0"/>
              <a:t>]{</a:t>
            </a:r>
            <a:r>
              <a:rPr lang="en-GB" sz="2400" dirty="0">
                <a:solidFill>
                  <a:schemeClr val="tx2">
                    <a:lumMod val="50000"/>
                    <a:lumOff val="50000"/>
                  </a:schemeClr>
                </a:solidFill>
              </a:rPr>
              <a:t>report</a:t>
            </a:r>
            <a:r>
              <a:rPr lang="en-GB" sz="2400" dirty="0"/>
              <a:t>} </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17/10/2025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Tree>
    <p:extLst>
      <p:ext uri="{BB962C8B-B14F-4D97-AF65-F5344CB8AC3E}">
        <p14:creationId xmlns:p14="http://schemas.microsoft.com/office/powerpoint/2010/main" val="1189468478"/>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3164</TotalTime>
  <Words>4771</Words>
  <Application>Microsoft Office PowerPoint</Application>
  <PresentationFormat>Widescreen</PresentationFormat>
  <Paragraphs>431</Paragraphs>
  <Slides>29</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Calibri</vt:lpstr>
      <vt:lpstr>Arial</vt:lpstr>
      <vt:lpstr>Times New Roman</vt:lpstr>
      <vt:lpstr>ICL PPT Theme</vt:lpstr>
      <vt:lpstr>Writing Theses in LaTeX</vt:lpstr>
      <vt:lpstr>Important Information on Marking your Attendance on Inkpath</vt:lpstr>
      <vt:lpstr>Learning Outcomes</vt:lpstr>
      <vt:lpstr>Using this PowerPoint</vt:lpstr>
      <vt:lpstr>Writing Theses in LaTeX</vt:lpstr>
      <vt:lpstr>General Advice</vt:lpstr>
      <vt:lpstr>Imperial Thesis Requirements</vt:lpstr>
      <vt:lpstr>Blindtext</vt:lpstr>
      <vt:lpstr>Documentclass, Paper Size and Pagination</vt:lpstr>
      <vt:lpstr>Margins</vt:lpstr>
      <vt:lpstr>Footnotes</vt:lpstr>
      <vt:lpstr>Line Spacing</vt:lpstr>
      <vt:lpstr>Line Spacing</vt:lpstr>
      <vt:lpstr>Title Page</vt:lpstr>
      <vt:lpstr>Title Page</vt:lpstr>
      <vt:lpstr>Abstract</vt:lpstr>
      <vt:lpstr>Statement of Originality</vt:lpstr>
      <vt:lpstr>Copyright Declaration</vt:lpstr>
      <vt:lpstr>Thesis Frontmatter</vt:lpstr>
      <vt:lpstr>Contents</vt:lpstr>
      <vt:lpstr>Contents</vt:lpstr>
      <vt:lpstr>List of Tables and Figures</vt:lpstr>
      <vt:lpstr>Extra Contents Items</vt:lpstr>
      <vt:lpstr>Appendices</vt:lpstr>
      <vt:lpstr>Bibliography Management</vt:lpstr>
      <vt:lpstr>Suggested Bibliography Workflow</vt:lpstr>
      <vt:lpstr>Suggested Directory Structure</vt:lpstr>
      <vt:lpstr>Please take 3 minutes to complete the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16</cp:revision>
  <dcterms:created xsi:type="dcterms:W3CDTF">2024-09-12T08:44:53Z</dcterms:created>
  <dcterms:modified xsi:type="dcterms:W3CDTF">2025-10-17T13:50:41Z</dcterms:modified>
</cp:coreProperties>
</file>